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wmf" ContentType="image/x-wmf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423" r:id="rId5"/>
    <p:sldId id="348" r:id="rId6"/>
    <p:sldId id="454" r:id="rId7"/>
    <p:sldId id="440" r:id="rId8"/>
    <p:sldId id="442" r:id="rId9"/>
    <p:sldId id="444" r:id="rId10"/>
    <p:sldId id="451" r:id="rId11"/>
    <p:sldId id="450" r:id="rId12"/>
    <p:sldId id="445" r:id="rId13"/>
    <p:sldId id="431" r:id="rId14"/>
    <p:sldId id="448" r:id="rId15"/>
    <p:sldId id="446" r:id="rId16"/>
    <p:sldId id="447" r:id="rId17"/>
    <p:sldId id="42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orient="horz" pos="3312" userDrawn="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a Roccanova" initials="RR" lastIdx="3" clrIdx="0">
    <p:extLst>
      <p:ext uri="{19B8F6BF-5375-455C-9EA6-DF929625EA0E}">
        <p15:presenceInfo xmlns:p15="http://schemas.microsoft.com/office/powerpoint/2012/main" userId="S::Roberta.Roccanova@qvc.com::daddd082-7080-48a2-ac63-166f0148c6b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7963"/>
    <a:srgbClr val="B9B9B9"/>
    <a:srgbClr val="404041"/>
    <a:srgbClr val="933E83"/>
    <a:srgbClr val="4F2B82"/>
    <a:srgbClr val="1F447A"/>
    <a:srgbClr val="0E8BA8"/>
    <a:srgbClr val="1F9973"/>
    <a:srgbClr val="7E914C"/>
    <a:srgbClr val="A67C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4128E9-18D0-4F42-B8B7-6680AB38E6AD}" v="30" dt="2021-01-15T15:38:34.9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0"/>
    <p:restoredTop sz="92692" autoAdjust="0"/>
  </p:normalViewPr>
  <p:slideViewPr>
    <p:cSldViewPr snapToGrid="0" snapToObjects="1" showGuides="1">
      <p:cViewPr varScale="1">
        <p:scale>
          <a:sx n="62" d="100"/>
          <a:sy n="62" d="100"/>
        </p:scale>
        <p:origin x="724" y="40"/>
      </p:cViewPr>
      <p:guideLst>
        <p:guide orient="horz" pos="2112"/>
        <p:guide orient="horz" pos="33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60" d="100"/>
          <a:sy n="160" d="100"/>
        </p:scale>
        <p:origin x="4744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ola Fumagalli" userId="bbb7a822-645a-4cd5-a540-23c776bfd693" providerId="ADAL" clId="{314128E9-18D0-4F42-B8B7-6680AB38E6AD}"/>
    <pc:docChg chg="undo redo custSel mod modSld">
      <pc:chgData name="Paola Fumagalli" userId="bbb7a822-645a-4cd5-a540-23c776bfd693" providerId="ADAL" clId="{314128E9-18D0-4F42-B8B7-6680AB38E6AD}" dt="2021-01-15T16:11:37.554" v="300"/>
      <pc:docMkLst>
        <pc:docMk/>
      </pc:docMkLst>
      <pc:sldChg chg="modSp mod">
        <pc:chgData name="Paola Fumagalli" userId="bbb7a822-645a-4cd5-a540-23c776bfd693" providerId="ADAL" clId="{314128E9-18D0-4F42-B8B7-6680AB38E6AD}" dt="2021-01-15T15:37:15.424" v="298" actId="20577"/>
        <pc:sldMkLst>
          <pc:docMk/>
          <pc:sldMk cId="228890221" sldId="431"/>
        </pc:sldMkLst>
        <pc:spChg chg="mod">
          <ac:chgData name="Paola Fumagalli" userId="bbb7a822-645a-4cd5-a540-23c776bfd693" providerId="ADAL" clId="{314128E9-18D0-4F42-B8B7-6680AB38E6AD}" dt="2021-01-15T15:37:15.424" v="298" actId="20577"/>
          <ac:spMkLst>
            <pc:docMk/>
            <pc:sldMk cId="228890221" sldId="431"/>
            <ac:spMk id="7" creationId="{118899F4-CEFE-C64C-A596-BA48F15B9743}"/>
          </ac:spMkLst>
        </pc:spChg>
      </pc:sldChg>
      <pc:sldChg chg="addSp delSp modSp mod">
        <pc:chgData name="Paola Fumagalli" userId="bbb7a822-645a-4cd5-a540-23c776bfd693" providerId="ADAL" clId="{314128E9-18D0-4F42-B8B7-6680AB38E6AD}" dt="2021-01-15T15:07:17.143" v="293"/>
        <pc:sldMkLst>
          <pc:docMk/>
          <pc:sldMk cId="1891399004" sldId="440"/>
        </pc:sldMkLst>
        <pc:spChg chg="add mod">
          <ac:chgData name="Paola Fumagalli" userId="bbb7a822-645a-4cd5-a540-23c776bfd693" providerId="ADAL" clId="{314128E9-18D0-4F42-B8B7-6680AB38E6AD}" dt="2021-01-15T14:55:05.238" v="277" actId="403"/>
          <ac:spMkLst>
            <pc:docMk/>
            <pc:sldMk cId="1891399004" sldId="440"/>
            <ac:spMk id="2" creationId="{44BF398F-2674-4FF3-B189-7520AF10823C}"/>
          </ac:spMkLst>
        </pc:spChg>
        <pc:spChg chg="add mod">
          <ac:chgData name="Paola Fumagalli" userId="bbb7a822-645a-4cd5-a540-23c776bfd693" providerId="ADAL" clId="{314128E9-18D0-4F42-B8B7-6680AB38E6AD}" dt="2021-01-14T18:12:04.374" v="226" actId="1076"/>
          <ac:spMkLst>
            <pc:docMk/>
            <pc:sldMk cId="1891399004" sldId="440"/>
            <ac:spMk id="3" creationId="{991120BD-678A-487E-9F03-BD51D5D44FB6}"/>
          </ac:spMkLst>
        </pc:spChg>
        <pc:spChg chg="add mod">
          <ac:chgData name="Paola Fumagalli" userId="bbb7a822-645a-4cd5-a540-23c776bfd693" providerId="ADAL" clId="{314128E9-18D0-4F42-B8B7-6680AB38E6AD}" dt="2021-01-14T18:15:12.376" v="247" actId="1076"/>
          <ac:spMkLst>
            <pc:docMk/>
            <pc:sldMk cId="1891399004" sldId="440"/>
            <ac:spMk id="5" creationId="{9DC8E81C-449A-4296-AAD2-B48065C39959}"/>
          </ac:spMkLst>
        </pc:spChg>
        <pc:spChg chg="add del mod">
          <ac:chgData name="Paola Fumagalli" userId="bbb7a822-645a-4cd5-a540-23c776bfd693" providerId="ADAL" clId="{314128E9-18D0-4F42-B8B7-6680AB38E6AD}" dt="2021-01-14T18:12:32.939" v="231" actId="478"/>
          <ac:spMkLst>
            <pc:docMk/>
            <pc:sldMk cId="1891399004" sldId="440"/>
            <ac:spMk id="8" creationId="{7DEBB2DF-F1B9-4277-A02F-B34CF57B2B5B}"/>
          </ac:spMkLst>
        </pc:spChg>
        <pc:spChg chg="mod">
          <ac:chgData name="Paola Fumagalli" userId="bbb7a822-645a-4cd5-a540-23c776bfd693" providerId="ADAL" clId="{314128E9-18D0-4F42-B8B7-6680AB38E6AD}" dt="2021-01-15T15:03:30.537" v="287" actId="14100"/>
          <ac:spMkLst>
            <pc:docMk/>
            <pc:sldMk cId="1891399004" sldId="440"/>
            <ac:spMk id="18" creationId="{EECF243F-8304-E94C-B044-9D56B4EC50FE}"/>
          </ac:spMkLst>
        </pc:spChg>
        <pc:spChg chg="mod">
          <ac:chgData name="Paola Fumagalli" userId="bbb7a822-645a-4cd5-a540-23c776bfd693" providerId="ADAL" clId="{314128E9-18D0-4F42-B8B7-6680AB38E6AD}" dt="2021-01-15T15:07:17.143" v="293"/>
          <ac:spMkLst>
            <pc:docMk/>
            <pc:sldMk cId="1891399004" sldId="440"/>
            <ac:spMk id="20" creationId="{27E0D619-3245-824E-86B7-EACB6060B8ED}"/>
          </ac:spMkLst>
        </pc:spChg>
      </pc:sldChg>
      <pc:sldChg chg="modSp">
        <pc:chgData name="Paola Fumagalli" userId="bbb7a822-645a-4cd5-a540-23c776bfd693" providerId="ADAL" clId="{314128E9-18D0-4F42-B8B7-6680AB38E6AD}" dt="2021-01-15T13:43:03.301" v="248" actId="20577"/>
        <pc:sldMkLst>
          <pc:docMk/>
          <pc:sldMk cId="3568666507" sldId="444"/>
        </pc:sldMkLst>
        <pc:graphicFrameChg chg="mod">
          <ac:chgData name="Paola Fumagalli" userId="bbb7a822-645a-4cd5-a540-23c776bfd693" providerId="ADAL" clId="{314128E9-18D0-4F42-B8B7-6680AB38E6AD}" dt="2021-01-15T13:43:03.301" v="248" actId="20577"/>
          <ac:graphicFrameMkLst>
            <pc:docMk/>
            <pc:sldMk cId="3568666507" sldId="444"/>
            <ac:graphicFrameMk id="7" creationId="{9FB98DCE-FF06-47FC-A344-24AD5C273696}"/>
          </ac:graphicFrameMkLst>
        </pc:graphicFrameChg>
      </pc:sldChg>
      <pc:sldChg chg="modSp">
        <pc:chgData name="Paola Fumagalli" userId="bbb7a822-645a-4cd5-a540-23c776bfd693" providerId="ADAL" clId="{314128E9-18D0-4F42-B8B7-6680AB38E6AD}" dt="2021-01-15T16:11:37.554" v="300"/>
        <pc:sldMkLst>
          <pc:docMk/>
          <pc:sldMk cId="636055050" sldId="450"/>
        </pc:sldMkLst>
        <pc:graphicFrameChg chg="mod">
          <ac:chgData name="Paola Fumagalli" userId="bbb7a822-645a-4cd5-a540-23c776bfd693" providerId="ADAL" clId="{314128E9-18D0-4F42-B8B7-6680AB38E6AD}" dt="2021-01-15T16:11:37.554" v="300"/>
          <ac:graphicFrameMkLst>
            <pc:docMk/>
            <pc:sldMk cId="636055050" sldId="450"/>
            <ac:graphicFrameMk id="5" creationId="{4E6D293D-F04C-4A0A-8763-22ABF8FE58A8}"/>
          </ac:graphicFrameMkLst>
        </pc:graphicFrameChg>
      </pc:sldChg>
      <pc:sldChg chg="addSp delSp modSp mod">
        <pc:chgData name="Paola Fumagalli" userId="bbb7a822-645a-4cd5-a540-23c776bfd693" providerId="ADAL" clId="{314128E9-18D0-4F42-B8B7-6680AB38E6AD}" dt="2021-01-15T15:33:41.912" v="295"/>
        <pc:sldMkLst>
          <pc:docMk/>
          <pc:sldMk cId="4204777416" sldId="451"/>
        </pc:sldMkLst>
        <pc:graphicFrameChg chg="del">
          <ac:chgData name="Paola Fumagalli" userId="bbb7a822-645a-4cd5-a540-23c776bfd693" providerId="ADAL" clId="{314128E9-18D0-4F42-B8B7-6680AB38E6AD}" dt="2021-01-15T14:52:42.736" v="251" actId="478"/>
          <ac:graphicFrameMkLst>
            <pc:docMk/>
            <pc:sldMk cId="4204777416" sldId="451"/>
            <ac:graphicFrameMk id="8" creationId="{7B97C53C-B639-48D7-80A5-F338979B96D0}"/>
          </ac:graphicFrameMkLst>
        </pc:graphicFrameChg>
        <pc:graphicFrameChg chg="add mod">
          <ac:chgData name="Paola Fumagalli" userId="bbb7a822-645a-4cd5-a540-23c776bfd693" providerId="ADAL" clId="{314128E9-18D0-4F42-B8B7-6680AB38E6AD}" dt="2021-01-15T15:33:41.912" v="295"/>
          <ac:graphicFrameMkLst>
            <pc:docMk/>
            <pc:sldMk cId="4204777416" sldId="451"/>
            <ac:graphicFrameMk id="9" creationId="{C061B92E-54F8-4C10-A669-9E7DF5D7C048}"/>
          </ac:graphicFrameMkLst>
        </pc:graphicFrameChg>
      </pc:sldChg>
      <pc:sldChg chg="modSp mod">
        <pc:chgData name="Paola Fumagalli" userId="bbb7a822-645a-4cd5-a540-23c776bfd693" providerId="ADAL" clId="{314128E9-18D0-4F42-B8B7-6680AB38E6AD}" dt="2021-01-15T14:55:11.155" v="284" actId="403"/>
        <pc:sldMkLst>
          <pc:docMk/>
          <pc:sldMk cId="957695945" sldId="454"/>
        </pc:sldMkLst>
        <pc:spChg chg="mod">
          <ac:chgData name="Paola Fumagalli" userId="bbb7a822-645a-4cd5-a540-23c776bfd693" providerId="ADAL" clId="{314128E9-18D0-4F42-B8B7-6680AB38E6AD}" dt="2021-01-15T14:55:11.155" v="284" actId="403"/>
          <ac:spMkLst>
            <pc:docMk/>
            <pc:sldMk cId="957695945" sldId="454"/>
            <ac:spMk id="20" creationId="{27E0D619-3245-824E-86B7-EACB6060B8ED}"/>
          </ac:spMkLst>
        </pc:spChg>
        <pc:spChg chg="mod">
          <ac:chgData name="Paola Fumagalli" userId="bbb7a822-645a-4cd5-a540-23c776bfd693" providerId="ADAL" clId="{314128E9-18D0-4F42-B8B7-6680AB38E6AD}" dt="2021-01-15T14:55:09.781" v="282" actId="403"/>
          <ac:spMkLst>
            <pc:docMk/>
            <pc:sldMk cId="957695945" sldId="454"/>
            <ac:spMk id="36" creationId="{35F62EF2-396C-B846-8473-E11710D0BC6A}"/>
          </ac:spMkLst>
        </pc:spChg>
        <pc:spChg chg="mod">
          <ac:chgData name="Paola Fumagalli" userId="bbb7a822-645a-4cd5-a540-23c776bfd693" providerId="ADAL" clId="{314128E9-18D0-4F42-B8B7-6680AB38E6AD}" dt="2021-01-15T14:55:10.521" v="283" actId="403"/>
          <ac:spMkLst>
            <pc:docMk/>
            <pc:sldMk cId="957695945" sldId="454"/>
            <ac:spMk id="37" creationId="{4C01D92C-53CB-5B42-BF5F-82E24C4B6B06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604677-D957-4499-9745-B7263ED488D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97A970-2D4C-4441-B386-A3EDC7E516D4}">
      <dgm:prSet phldrT="[Text]"/>
      <dgm:spPr/>
      <dgm:t>
        <a:bodyPr/>
        <a:lstStyle/>
        <a:p>
          <a:r>
            <a:rPr lang="it-IT" dirty="0"/>
            <a:t>Risultati Misurati</a:t>
          </a:r>
          <a:endParaRPr lang="en-US" dirty="0"/>
        </a:p>
      </dgm:t>
    </dgm:pt>
    <dgm:pt modelId="{8EEB353C-AD5C-4CB3-9102-F9DB794B9736}" type="parTrans" cxnId="{B5B3D06C-CE07-42CB-8149-2CA15FF15FE1}">
      <dgm:prSet/>
      <dgm:spPr/>
      <dgm:t>
        <a:bodyPr/>
        <a:lstStyle/>
        <a:p>
          <a:endParaRPr lang="en-US"/>
        </a:p>
      </dgm:t>
    </dgm:pt>
    <dgm:pt modelId="{B2166781-9EFB-444A-8072-A9167B2F69A3}" type="sibTrans" cxnId="{B5B3D06C-CE07-42CB-8149-2CA15FF15FE1}">
      <dgm:prSet/>
      <dgm:spPr/>
      <dgm:t>
        <a:bodyPr/>
        <a:lstStyle/>
        <a:p>
          <a:endParaRPr lang="en-US"/>
        </a:p>
      </dgm:t>
    </dgm:pt>
    <dgm:pt modelId="{5BF0CDC0-B40B-4390-A46B-DA98AF2833BE}">
      <dgm:prSet/>
      <dgm:spPr/>
      <dgm:t>
        <a:bodyPr/>
        <a:lstStyle/>
        <a:p>
          <a:r>
            <a:rPr lang="en-US" dirty="0"/>
            <a:t>Performance di </a:t>
          </a:r>
          <a:r>
            <a:rPr lang="en-US" dirty="0" err="1"/>
            <a:t>prodotto</a:t>
          </a:r>
          <a:endParaRPr lang="en-US" dirty="0"/>
        </a:p>
      </dgm:t>
    </dgm:pt>
    <dgm:pt modelId="{C227A458-F25A-4137-8F3C-070F1E0855F8}" type="parTrans" cxnId="{CF735CC6-0310-4F5F-B648-088F593F15F9}">
      <dgm:prSet/>
      <dgm:spPr/>
      <dgm:t>
        <a:bodyPr/>
        <a:lstStyle/>
        <a:p>
          <a:endParaRPr lang="en-US"/>
        </a:p>
      </dgm:t>
    </dgm:pt>
    <dgm:pt modelId="{1E758865-B8C7-4194-BB6F-985CDF128330}" type="sibTrans" cxnId="{CF735CC6-0310-4F5F-B648-088F593F15F9}">
      <dgm:prSet/>
      <dgm:spPr/>
      <dgm:t>
        <a:bodyPr/>
        <a:lstStyle/>
        <a:p>
          <a:endParaRPr lang="en-US"/>
        </a:p>
      </dgm:t>
    </dgm:pt>
    <dgm:pt modelId="{0AA20A1C-AEFC-4F93-9790-9981A4E7E469}">
      <dgm:prSet/>
      <dgm:spPr/>
      <dgm:t>
        <a:bodyPr/>
        <a:lstStyle/>
        <a:p>
          <a:r>
            <a:rPr lang="en-US" dirty="0" err="1"/>
            <a:t>Igienizzanti</a:t>
          </a:r>
          <a:endParaRPr lang="en-US" dirty="0"/>
        </a:p>
      </dgm:t>
    </dgm:pt>
    <dgm:pt modelId="{0F2BED2E-60E0-4095-9348-1D2E46FC0C81}" type="parTrans" cxnId="{216A880A-1696-4DA7-A24B-6C2F6080DFDB}">
      <dgm:prSet/>
      <dgm:spPr/>
      <dgm:t>
        <a:bodyPr/>
        <a:lstStyle/>
        <a:p>
          <a:endParaRPr lang="en-US"/>
        </a:p>
      </dgm:t>
    </dgm:pt>
    <dgm:pt modelId="{35904DEA-A650-445B-80C9-5A74DED6FA6E}" type="sibTrans" cxnId="{216A880A-1696-4DA7-A24B-6C2F6080DFDB}">
      <dgm:prSet/>
      <dgm:spPr/>
      <dgm:t>
        <a:bodyPr/>
        <a:lstStyle/>
        <a:p>
          <a:endParaRPr lang="en-US"/>
        </a:p>
      </dgm:t>
    </dgm:pt>
    <dgm:pt modelId="{3BFBE99A-FDF1-4363-816C-62A4E4965A82}">
      <dgm:prSet/>
      <dgm:spPr/>
      <dgm:t>
        <a:bodyPr/>
        <a:lstStyle/>
        <a:p>
          <a:r>
            <a:rPr lang="it-IT" dirty="0"/>
            <a:t>Tonificazione e body </a:t>
          </a:r>
          <a:r>
            <a:rPr lang="it-IT" dirty="0" err="1"/>
            <a:t>modelling</a:t>
          </a:r>
          <a:endParaRPr lang="en-US" dirty="0"/>
        </a:p>
      </dgm:t>
    </dgm:pt>
    <dgm:pt modelId="{076A56FC-3040-4C0C-BF62-4D97D92790CB}" type="parTrans" cxnId="{1688491F-C4D7-4301-A3C4-5606A7EB1633}">
      <dgm:prSet/>
      <dgm:spPr/>
      <dgm:t>
        <a:bodyPr/>
        <a:lstStyle/>
        <a:p>
          <a:endParaRPr lang="en-US"/>
        </a:p>
      </dgm:t>
    </dgm:pt>
    <dgm:pt modelId="{832498B6-4058-46B4-899C-4779F7785469}" type="sibTrans" cxnId="{1688491F-C4D7-4301-A3C4-5606A7EB1633}">
      <dgm:prSet/>
      <dgm:spPr/>
      <dgm:t>
        <a:bodyPr/>
        <a:lstStyle/>
        <a:p>
          <a:endParaRPr lang="en-US"/>
        </a:p>
      </dgm:t>
    </dgm:pt>
    <dgm:pt modelId="{70773E0D-F44D-47A1-8F10-7CCACE58F955}">
      <dgm:prSet/>
      <dgm:spPr/>
      <dgm:t>
        <a:bodyPr/>
        <a:lstStyle/>
        <a:p>
          <a:r>
            <a:rPr lang="en-US" dirty="0"/>
            <a:t>Claims </a:t>
          </a:r>
          <a:r>
            <a:rPr lang="en-US" dirty="0" err="1"/>
            <a:t>assoluti</a:t>
          </a:r>
          <a:endParaRPr lang="en-US" dirty="0"/>
        </a:p>
      </dgm:t>
    </dgm:pt>
    <dgm:pt modelId="{1A0729B7-A61B-440F-8D88-4AE2DDBD96A3}" type="parTrans" cxnId="{55DAC5D2-EB2E-44F9-B143-D2A8304DF837}">
      <dgm:prSet/>
      <dgm:spPr/>
      <dgm:t>
        <a:bodyPr/>
        <a:lstStyle/>
        <a:p>
          <a:endParaRPr lang="en-US"/>
        </a:p>
      </dgm:t>
    </dgm:pt>
    <dgm:pt modelId="{323D0D3D-6D0B-49E3-9EBD-F0D43673018C}" type="sibTrans" cxnId="{55DAC5D2-EB2E-44F9-B143-D2A8304DF837}">
      <dgm:prSet/>
      <dgm:spPr/>
      <dgm:t>
        <a:bodyPr/>
        <a:lstStyle/>
        <a:p>
          <a:endParaRPr lang="en-US"/>
        </a:p>
      </dgm:t>
    </dgm:pt>
    <dgm:pt modelId="{0D8EB2D5-91F6-40DF-B40A-605F68518769}">
      <dgm:prSet/>
      <dgm:spPr/>
      <dgm:t>
        <a:bodyPr/>
        <a:lstStyle/>
        <a:p>
          <a:r>
            <a:rPr lang="en-US" dirty="0"/>
            <a:t>Claims di </a:t>
          </a:r>
          <a:r>
            <a:rPr lang="en-US" dirty="0" err="1"/>
            <a:t>superiorità</a:t>
          </a:r>
          <a:r>
            <a:rPr lang="en-US" dirty="0"/>
            <a:t> o </a:t>
          </a:r>
          <a:r>
            <a:rPr lang="en-US" dirty="0" err="1"/>
            <a:t>comparativi</a:t>
          </a:r>
          <a:endParaRPr lang="en-US" dirty="0"/>
        </a:p>
      </dgm:t>
    </dgm:pt>
    <dgm:pt modelId="{E8FC7281-A6E1-4EF6-9D5A-9972B0EABB8D}" type="parTrans" cxnId="{C084E09F-6C68-4E71-9F15-2680E404467B}">
      <dgm:prSet/>
      <dgm:spPr/>
      <dgm:t>
        <a:bodyPr/>
        <a:lstStyle/>
        <a:p>
          <a:endParaRPr lang="en-US"/>
        </a:p>
      </dgm:t>
    </dgm:pt>
    <dgm:pt modelId="{D0E9AC36-FAAA-476E-87CC-18E4DEB5AB79}" type="sibTrans" cxnId="{C084E09F-6C68-4E71-9F15-2680E404467B}">
      <dgm:prSet/>
      <dgm:spPr/>
      <dgm:t>
        <a:bodyPr/>
        <a:lstStyle/>
        <a:p>
          <a:endParaRPr lang="en-US"/>
        </a:p>
      </dgm:t>
    </dgm:pt>
    <dgm:pt modelId="{D1E08D26-55D8-4D07-97DF-88573F236509}">
      <dgm:prSet/>
      <dgm:spPr/>
      <dgm:t>
        <a:bodyPr/>
        <a:lstStyle/>
        <a:p>
          <a:r>
            <a:rPr lang="it-IT" dirty="0" err="1"/>
            <a:t>Claims</a:t>
          </a:r>
          <a:r>
            <a:rPr lang="it-IT" dirty="0"/>
            <a:t> Ambientali</a:t>
          </a:r>
          <a:endParaRPr lang="en-US" dirty="0"/>
        </a:p>
      </dgm:t>
    </dgm:pt>
    <dgm:pt modelId="{6A5675D1-F9D6-4CD4-8469-FC1DAA4CB205}" type="parTrans" cxnId="{601E16E4-CC03-4033-B382-A41D01EAD85D}">
      <dgm:prSet/>
      <dgm:spPr/>
      <dgm:t>
        <a:bodyPr/>
        <a:lstStyle/>
        <a:p>
          <a:endParaRPr lang="en-US"/>
        </a:p>
      </dgm:t>
    </dgm:pt>
    <dgm:pt modelId="{41226D10-0C18-41DA-9BE9-1731312D3016}" type="sibTrans" cxnId="{601E16E4-CC03-4033-B382-A41D01EAD85D}">
      <dgm:prSet/>
      <dgm:spPr/>
      <dgm:t>
        <a:bodyPr/>
        <a:lstStyle/>
        <a:p>
          <a:endParaRPr lang="en-US"/>
        </a:p>
      </dgm:t>
    </dgm:pt>
    <dgm:pt modelId="{4316D2C3-ADE3-40A6-B8A2-97746F629212}">
      <dgm:prSet/>
      <dgm:spPr/>
      <dgm:t>
        <a:bodyPr/>
        <a:lstStyle/>
        <a:p>
          <a:r>
            <a:rPr lang="en-US" dirty="0"/>
            <a:t>Natura </a:t>
          </a:r>
          <a:r>
            <a:rPr lang="en-US" dirty="0" err="1"/>
            <a:t>degli</a:t>
          </a:r>
          <a:r>
            <a:rPr lang="en-US" dirty="0"/>
            <a:t> </a:t>
          </a:r>
          <a:r>
            <a:rPr lang="en-US" dirty="0" err="1"/>
            <a:t>ingredienti</a:t>
          </a:r>
          <a:endParaRPr lang="en-US" dirty="0"/>
        </a:p>
      </dgm:t>
    </dgm:pt>
    <dgm:pt modelId="{D93A1B25-89EA-4FC0-AB3B-51CE782AAF13}" type="parTrans" cxnId="{23C7CB98-AF1C-4F76-8E88-C33E59ED50F2}">
      <dgm:prSet/>
      <dgm:spPr/>
      <dgm:t>
        <a:bodyPr/>
        <a:lstStyle/>
        <a:p>
          <a:endParaRPr lang="en-US"/>
        </a:p>
      </dgm:t>
    </dgm:pt>
    <dgm:pt modelId="{7682660A-AA20-4A80-8F61-49C8A6A086DE}" type="sibTrans" cxnId="{23C7CB98-AF1C-4F76-8E88-C33E59ED50F2}">
      <dgm:prSet/>
      <dgm:spPr/>
      <dgm:t>
        <a:bodyPr/>
        <a:lstStyle/>
        <a:p>
          <a:endParaRPr lang="en-US"/>
        </a:p>
      </dgm:t>
    </dgm:pt>
    <dgm:pt modelId="{D89F90F0-A32C-4F2D-AC21-248623DF8EA5}">
      <dgm:prSet/>
      <dgm:spPr/>
      <dgm:t>
        <a:bodyPr/>
        <a:lstStyle/>
        <a:p>
          <a:r>
            <a:rPr lang="en-US" dirty="0"/>
            <a:t>Endorsement</a:t>
          </a:r>
        </a:p>
      </dgm:t>
    </dgm:pt>
    <dgm:pt modelId="{4681F9AC-A8F5-41A5-9E34-0CDB7DD83C2B}" type="parTrans" cxnId="{A3DDB1FB-A811-4FEF-BDBF-17B95A96731D}">
      <dgm:prSet/>
      <dgm:spPr/>
      <dgm:t>
        <a:bodyPr/>
        <a:lstStyle/>
        <a:p>
          <a:endParaRPr lang="en-US"/>
        </a:p>
      </dgm:t>
    </dgm:pt>
    <dgm:pt modelId="{C37A5B52-DED9-4BEF-82FD-E0D7564FD45B}" type="sibTrans" cxnId="{A3DDB1FB-A811-4FEF-BDBF-17B95A96731D}">
      <dgm:prSet/>
      <dgm:spPr/>
      <dgm:t>
        <a:bodyPr/>
        <a:lstStyle/>
        <a:p>
          <a:endParaRPr lang="en-US"/>
        </a:p>
      </dgm:t>
    </dgm:pt>
    <dgm:pt modelId="{26A2664F-1431-4786-909D-DC91102A9CD8}">
      <dgm:prSet phldrT="[Text]"/>
      <dgm:spPr/>
      <dgm:t>
        <a:bodyPr/>
        <a:lstStyle/>
        <a:p>
          <a:r>
            <a:rPr lang="en-US" dirty="0"/>
            <a:t>Health claims </a:t>
          </a:r>
        </a:p>
      </dgm:t>
    </dgm:pt>
    <dgm:pt modelId="{69D68CC5-1994-43EC-A9B3-F07F8574B329}" type="parTrans" cxnId="{D8725414-C1A4-4DFB-8A7C-94752D40F606}">
      <dgm:prSet/>
      <dgm:spPr/>
      <dgm:t>
        <a:bodyPr/>
        <a:lstStyle/>
        <a:p>
          <a:endParaRPr lang="en-US"/>
        </a:p>
      </dgm:t>
    </dgm:pt>
    <dgm:pt modelId="{98771067-09BE-4F56-B773-CB3C1FA1FE64}" type="sibTrans" cxnId="{D8725414-C1A4-4DFB-8A7C-94752D40F606}">
      <dgm:prSet/>
      <dgm:spPr/>
      <dgm:t>
        <a:bodyPr/>
        <a:lstStyle/>
        <a:p>
          <a:endParaRPr lang="en-US"/>
        </a:p>
      </dgm:t>
    </dgm:pt>
    <dgm:pt modelId="{F6CF5320-FF0C-42BF-8B20-2FA39071E08C}">
      <dgm:prSet/>
      <dgm:spPr/>
      <dgm:t>
        <a:bodyPr/>
        <a:lstStyle/>
        <a:p>
          <a:r>
            <a:rPr lang="it-IT" dirty="0"/>
            <a:t>Elementi distintivi</a:t>
          </a:r>
          <a:endParaRPr lang="en-US" dirty="0"/>
        </a:p>
      </dgm:t>
    </dgm:pt>
    <dgm:pt modelId="{5461A8B3-44B9-43F4-976B-23B6BC5D36A0}" type="parTrans" cxnId="{94050ACB-4552-4E11-AEDB-496AD69AEF62}">
      <dgm:prSet/>
      <dgm:spPr/>
      <dgm:t>
        <a:bodyPr/>
        <a:lstStyle/>
        <a:p>
          <a:endParaRPr lang="en-US"/>
        </a:p>
      </dgm:t>
    </dgm:pt>
    <dgm:pt modelId="{FA791AD0-797F-457F-88AB-0208078B0C99}" type="sibTrans" cxnId="{94050ACB-4552-4E11-AEDB-496AD69AEF62}">
      <dgm:prSet/>
      <dgm:spPr/>
      <dgm:t>
        <a:bodyPr/>
        <a:lstStyle/>
        <a:p>
          <a:endParaRPr lang="en-US"/>
        </a:p>
      </dgm:t>
    </dgm:pt>
    <dgm:pt modelId="{E48390F9-3121-4F57-ABC3-8CD61A9A9772}" type="pres">
      <dgm:prSet presAssocID="{98604677-D957-4499-9745-B7263ED488D7}" presName="diagram" presStyleCnt="0">
        <dgm:presLayoutVars>
          <dgm:dir/>
          <dgm:resizeHandles val="exact"/>
        </dgm:presLayoutVars>
      </dgm:prSet>
      <dgm:spPr/>
    </dgm:pt>
    <dgm:pt modelId="{D2A1631D-5C6B-4EA0-80E9-8B261EE8B850}" type="pres">
      <dgm:prSet presAssocID="{2697A970-2D4C-4441-B386-A3EDC7E516D4}" presName="node" presStyleLbl="node1" presStyleIdx="0" presStyleCnt="11">
        <dgm:presLayoutVars>
          <dgm:bulletEnabled val="1"/>
        </dgm:presLayoutVars>
      </dgm:prSet>
      <dgm:spPr/>
    </dgm:pt>
    <dgm:pt modelId="{0EAD7784-5223-4BAF-88B6-8305E866316C}" type="pres">
      <dgm:prSet presAssocID="{B2166781-9EFB-444A-8072-A9167B2F69A3}" presName="sibTrans" presStyleCnt="0"/>
      <dgm:spPr/>
    </dgm:pt>
    <dgm:pt modelId="{43C9CCE8-3766-40D2-971C-0B9FB753CBB5}" type="pres">
      <dgm:prSet presAssocID="{26A2664F-1431-4786-909D-DC91102A9CD8}" presName="node" presStyleLbl="node1" presStyleIdx="1" presStyleCnt="11">
        <dgm:presLayoutVars>
          <dgm:bulletEnabled val="1"/>
        </dgm:presLayoutVars>
      </dgm:prSet>
      <dgm:spPr/>
    </dgm:pt>
    <dgm:pt modelId="{F7C2C02D-5C16-43D5-91C0-6FA365D86408}" type="pres">
      <dgm:prSet presAssocID="{98771067-09BE-4F56-B773-CB3C1FA1FE64}" presName="sibTrans" presStyleCnt="0"/>
      <dgm:spPr/>
    </dgm:pt>
    <dgm:pt modelId="{5F15A3D6-A581-4654-88AB-A51B918A9339}" type="pres">
      <dgm:prSet presAssocID="{5BF0CDC0-B40B-4390-A46B-DA98AF2833BE}" presName="node" presStyleLbl="node1" presStyleIdx="2" presStyleCnt="11">
        <dgm:presLayoutVars>
          <dgm:bulletEnabled val="1"/>
        </dgm:presLayoutVars>
      </dgm:prSet>
      <dgm:spPr/>
    </dgm:pt>
    <dgm:pt modelId="{E9146DA9-0C70-4395-9B10-0FAB3A5EC71B}" type="pres">
      <dgm:prSet presAssocID="{1E758865-B8C7-4194-BB6F-985CDF128330}" presName="sibTrans" presStyleCnt="0"/>
      <dgm:spPr/>
    </dgm:pt>
    <dgm:pt modelId="{C73515DF-2D76-4257-8672-CB951A7FC5A4}" type="pres">
      <dgm:prSet presAssocID="{0AA20A1C-AEFC-4F93-9790-9981A4E7E469}" presName="node" presStyleLbl="node1" presStyleIdx="3" presStyleCnt="11">
        <dgm:presLayoutVars>
          <dgm:bulletEnabled val="1"/>
        </dgm:presLayoutVars>
      </dgm:prSet>
      <dgm:spPr/>
    </dgm:pt>
    <dgm:pt modelId="{C136D0DD-819F-47C4-94B0-8F335F8FDEAA}" type="pres">
      <dgm:prSet presAssocID="{35904DEA-A650-445B-80C9-5A74DED6FA6E}" presName="sibTrans" presStyleCnt="0"/>
      <dgm:spPr/>
    </dgm:pt>
    <dgm:pt modelId="{095DC3C1-6857-4B88-9FF6-224AA7E566C9}" type="pres">
      <dgm:prSet presAssocID="{3BFBE99A-FDF1-4363-816C-62A4E4965A82}" presName="node" presStyleLbl="node1" presStyleIdx="4" presStyleCnt="11">
        <dgm:presLayoutVars>
          <dgm:bulletEnabled val="1"/>
        </dgm:presLayoutVars>
      </dgm:prSet>
      <dgm:spPr/>
    </dgm:pt>
    <dgm:pt modelId="{EA5B7702-A915-48E7-9534-5D14F6ABE994}" type="pres">
      <dgm:prSet presAssocID="{832498B6-4058-46B4-899C-4779F7785469}" presName="sibTrans" presStyleCnt="0"/>
      <dgm:spPr/>
    </dgm:pt>
    <dgm:pt modelId="{0D60F318-E5F7-4FD2-B59A-01C504DC41A2}" type="pres">
      <dgm:prSet presAssocID="{70773E0D-F44D-47A1-8F10-7CCACE58F955}" presName="node" presStyleLbl="node1" presStyleIdx="5" presStyleCnt="11">
        <dgm:presLayoutVars>
          <dgm:bulletEnabled val="1"/>
        </dgm:presLayoutVars>
      </dgm:prSet>
      <dgm:spPr/>
    </dgm:pt>
    <dgm:pt modelId="{6BF70EF7-32F3-4D9E-972A-52BF01F4227F}" type="pres">
      <dgm:prSet presAssocID="{323D0D3D-6D0B-49E3-9EBD-F0D43673018C}" presName="sibTrans" presStyleCnt="0"/>
      <dgm:spPr/>
    </dgm:pt>
    <dgm:pt modelId="{E3981CBA-3414-4B1D-B5FE-D4B581A212A8}" type="pres">
      <dgm:prSet presAssocID="{0D8EB2D5-91F6-40DF-B40A-605F68518769}" presName="node" presStyleLbl="node1" presStyleIdx="6" presStyleCnt="11">
        <dgm:presLayoutVars>
          <dgm:bulletEnabled val="1"/>
        </dgm:presLayoutVars>
      </dgm:prSet>
      <dgm:spPr/>
    </dgm:pt>
    <dgm:pt modelId="{7C2DFFD5-EDE3-458E-A8B0-BCD0A4E7D95E}" type="pres">
      <dgm:prSet presAssocID="{D0E9AC36-FAAA-476E-87CC-18E4DEB5AB79}" presName="sibTrans" presStyleCnt="0"/>
      <dgm:spPr/>
    </dgm:pt>
    <dgm:pt modelId="{6620A5F3-DED6-47A6-A5D9-395A68A124A0}" type="pres">
      <dgm:prSet presAssocID="{D1E08D26-55D8-4D07-97DF-88573F236509}" presName="node" presStyleLbl="node1" presStyleIdx="7" presStyleCnt="11">
        <dgm:presLayoutVars>
          <dgm:bulletEnabled val="1"/>
        </dgm:presLayoutVars>
      </dgm:prSet>
      <dgm:spPr/>
    </dgm:pt>
    <dgm:pt modelId="{A6BD4760-0FB6-49E3-B274-F59372FC34FC}" type="pres">
      <dgm:prSet presAssocID="{41226D10-0C18-41DA-9BE9-1731312D3016}" presName="sibTrans" presStyleCnt="0"/>
      <dgm:spPr/>
    </dgm:pt>
    <dgm:pt modelId="{EC91C151-9AAD-48C4-B01F-6588940FFD4A}" type="pres">
      <dgm:prSet presAssocID="{F6CF5320-FF0C-42BF-8B20-2FA39071E08C}" presName="node" presStyleLbl="node1" presStyleIdx="8" presStyleCnt="11">
        <dgm:presLayoutVars>
          <dgm:bulletEnabled val="1"/>
        </dgm:presLayoutVars>
      </dgm:prSet>
      <dgm:spPr/>
    </dgm:pt>
    <dgm:pt modelId="{EEFD6A59-1F1A-469A-8D77-E652B1D713C3}" type="pres">
      <dgm:prSet presAssocID="{FA791AD0-797F-457F-88AB-0208078B0C99}" presName="sibTrans" presStyleCnt="0"/>
      <dgm:spPr/>
    </dgm:pt>
    <dgm:pt modelId="{95FB85BE-07CD-4BAC-B727-70EF521377A2}" type="pres">
      <dgm:prSet presAssocID="{4316D2C3-ADE3-40A6-B8A2-97746F629212}" presName="node" presStyleLbl="node1" presStyleIdx="9" presStyleCnt="11">
        <dgm:presLayoutVars>
          <dgm:bulletEnabled val="1"/>
        </dgm:presLayoutVars>
      </dgm:prSet>
      <dgm:spPr/>
    </dgm:pt>
    <dgm:pt modelId="{9232BB90-C956-40DA-8F5E-ECC1B5C312F8}" type="pres">
      <dgm:prSet presAssocID="{7682660A-AA20-4A80-8F61-49C8A6A086DE}" presName="sibTrans" presStyleCnt="0"/>
      <dgm:spPr/>
    </dgm:pt>
    <dgm:pt modelId="{25F045A0-BDF3-4733-83EC-41C3348DD161}" type="pres">
      <dgm:prSet presAssocID="{D89F90F0-A32C-4F2D-AC21-248623DF8EA5}" presName="node" presStyleLbl="node1" presStyleIdx="10" presStyleCnt="11">
        <dgm:presLayoutVars>
          <dgm:bulletEnabled val="1"/>
        </dgm:presLayoutVars>
      </dgm:prSet>
      <dgm:spPr/>
    </dgm:pt>
  </dgm:ptLst>
  <dgm:cxnLst>
    <dgm:cxn modelId="{216A880A-1696-4DA7-A24B-6C2F6080DFDB}" srcId="{98604677-D957-4499-9745-B7263ED488D7}" destId="{0AA20A1C-AEFC-4F93-9790-9981A4E7E469}" srcOrd="3" destOrd="0" parTransId="{0F2BED2E-60E0-4095-9348-1D2E46FC0C81}" sibTransId="{35904DEA-A650-445B-80C9-5A74DED6FA6E}"/>
    <dgm:cxn modelId="{F523DE12-5631-4D21-A1E9-86EB2960CF9E}" type="presOf" srcId="{0D8EB2D5-91F6-40DF-B40A-605F68518769}" destId="{E3981CBA-3414-4B1D-B5FE-D4B581A212A8}" srcOrd="0" destOrd="0" presId="urn:microsoft.com/office/officeart/2005/8/layout/default"/>
    <dgm:cxn modelId="{D8725414-C1A4-4DFB-8A7C-94752D40F606}" srcId="{98604677-D957-4499-9745-B7263ED488D7}" destId="{26A2664F-1431-4786-909D-DC91102A9CD8}" srcOrd="1" destOrd="0" parTransId="{69D68CC5-1994-43EC-A9B3-F07F8574B329}" sibTransId="{98771067-09BE-4F56-B773-CB3C1FA1FE64}"/>
    <dgm:cxn modelId="{11B94B1C-7724-45CA-A063-369F1BB90926}" type="presOf" srcId="{70773E0D-F44D-47A1-8F10-7CCACE58F955}" destId="{0D60F318-E5F7-4FD2-B59A-01C504DC41A2}" srcOrd="0" destOrd="0" presId="urn:microsoft.com/office/officeart/2005/8/layout/default"/>
    <dgm:cxn modelId="{1688491F-C4D7-4301-A3C4-5606A7EB1633}" srcId="{98604677-D957-4499-9745-B7263ED488D7}" destId="{3BFBE99A-FDF1-4363-816C-62A4E4965A82}" srcOrd="4" destOrd="0" parTransId="{076A56FC-3040-4C0C-BF62-4D97D92790CB}" sibTransId="{832498B6-4058-46B4-899C-4779F7785469}"/>
    <dgm:cxn modelId="{133A4C22-D2F1-42D4-981D-C035A2DD2492}" type="presOf" srcId="{2697A970-2D4C-4441-B386-A3EDC7E516D4}" destId="{D2A1631D-5C6B-4EA0-80E9-8B261EE8B850}" srcOrd="0" destOrd="0" presId="urn:microsoft.com/office/officeart/2005/8/layout/default"/>
    <dgm:cxn modelId="{B5B3D06C-CE07-42CB-8149-2CA15FF15FE1}" srcId="{98604677-D957-4499-9745-B7263ED488D7}" destId="{2697A970-2D4C-4441-B386-A3EDC7E516D4}" srcOrd="0" destOrd="0" parTransId="{8EEB353C-AD5C-4CB3-9102-F9DB794B9736}" sibTransId="{B2166781-9EFB-444A-8072-A9167B2F69A3}"/>
    <dgm:cxn modelId="{BEF0FA6F-385A-4921-8DE9-B62ED140F683}" type="presOf" srcId="{D89F90F0-A32C-4F2D-AC21-248623DF8EA5}" destId="{25F045A0-BDF3-4733-83EC-41C3348DD161}" srcOrd="0" destOrd="0" presId="urn:microsoft.com/office/officeart/2005/8/layout/default"/>
    <dgm:cxn modelId="{CC0B3C8C-E97B-48FC-BF41-5E1276C8FCF9}" type="presOf" srcId="{98604677-D957-4499-9745-B7263ED488D7}" destId="{E48390F9-3121-4F57-ABC3-8CD61A9A9772}" srcOrd="0" destOrd="0" presId="urn:microsoft.com/office/officeart/2005/8/layout/default"/>
    <dgm:cxn modelId="{23C7CB98-AF1C-4F76-8E88-C33E59ED50F2}" srcId="{98604677-D957-4499-9745-B7263ED488D7}" destId="{4316D2C3-ADE3-40A6-B8A2-97746F629212}" srcOrd="9" destOrd="0" parTransId="{D93A1B25-89EA-4FC0-AB3B-51CE782AAF13}" sibTransId="{7682660A-AA20-4A80-8F61-49C8A6A086DE}"/>
    <dgm:cxn modelId="{83710D9A-F212-46A6-81F8-5FCA88325F6A}" type="presOf" srcId="{0AA20A1C-AEFC-4F93-9790-9981A4E7E469}" destId="{C73515DF-2D76-4257-8672-CB951A7FC5A4}" srcOrd="0" destOrd="0" presId="urn:microsoft.com/office/officeart/2005/8/layout/default"/>
    <dgm:cxn modelId="{95D4FB9A-7C1B-4A52-AC88-E91DF23D975D}" type="presOf" srcId="{F6CF5320-FF0C-42BF-8B20-2FA39071E08C}" destId="{EC91C151-9AAD-48C4-B01F-6588940FFD4A}" srcOrd="0" destOrd="0" presId="urn:microsoft.com/office/officeart/2005/8/layout/default"/>
    <dgm:cxn modelId="{C084E09F-6C68-4E71-9F15-2680E404467B}" srcId="{98604677-D957-4499-9745-B7263ED488D7}" destId="{0D8EB2D5-91F6-40DF-B40A-605F68518769}" srcOrd="6" destOrd="0" parTransId="{E8FC7281-A6E1-4EF6-9D5A-9972B0EABB8D}" sibTransId="{D0E9AC36-FAAA-476E-87CC-18E4DEB5AB79}"/>
    <dgm:cxn modelId="{04574BAD-7A6D-4708-ADEE-769AA3F6844A}" type="presOf" srcId="{D1E08D26-55D8-4D07-97DF-88573F236509}" destId="{6620A5F3-DED6-47A6-A5D9-395A68A124A0}" srcOrd="0" destOrd="0" presId="urn:microsoft.com/office/officeart/2005/8/layout/default"/>
    <dgm:cxn modelId="{93F867B2-D151-4B1E-9371-0395F4AAC295}" type="presOf" srcId="{4316D2C3-ADE3-40A6-B8A2-97746F629212}" destId="{95FB85BE-07CD-4BAC-B727-70EF521377A2}" srcOrd="0" destOrd="0" presId="urn:microsoft.com/office/officeart/2005/8/layout/default"/>
    <dgm:cxn modelId="{CF735CC6-0310-4F5F-B648-088F593F15F9}" srcId="{98604677-D957-4499-9745-B7263ED488D7}" destId="{5BF0CDC0-B40B-4390-A46B-DA98AF2833BE}" srcOrd="2" destOrd="0" parTransId="{C227A458-F25A-4137-8F3C-070F1E0855F8}" sibTransId="{1E758865-B8C7-4194-BB6F-985CDF128330}"/>
    <dgm:cxn modelId="{94050ACB-4552-4E11-AEDB-496AD69AEF62}" srcId="{98604677-D957-4499-9745-B7263ED488D7}" destId="{F6CF5320-FF0C-42BF-8B20-2FA39071E08C}" srcOrd="8" destOrd="0" parTransId="{5461A8B3-44B9-43F4-976B-23B6BC5D36A0}" sibTransId="{FA791AD0-797F-457F-88AB-0208078B0C99}"/>
    <dgm:cxn modelId="{55DAC5D2-EB2E-44F9-B143-D2A8304DF837}" srcId="{98604677-D957-4499-9745-B7263ED488D7}" destId="{70773E0D-F44D-47A1-8F10-7CCACE58F955}" srcOrd="5" destOrd="0" parTransId="{1A0729B7-A61B-440F-8D88-4AE2DDBD96A3}" sibTransId="{323D0D3D-6D0B-49E3-9EBD-F0D43673018C}"/>
    <dgm:cxn modelId="{18DC1CDF-DC10-4D1A-86D7-147CAC18D254}" type="presOf" srcId="{26A2664F-1431-4786-909D-DC91102A9CD8}" destId="{43C9CCE8-3766-40D2-971C-0B9FB753CBB5}" srcOrd="0" destOrd="0" presId="urn:microsoft.com/office/officeart/2005/8/layout/default"/>
    <dgm:cxn modelId="{601E16E4-CC03-4033-B382-A41D01EAD85D}" srcId="{98604677-D957-4499-9745-B7263ED488D7}" destId="{D1E08D26-55D8-4D07-97DF-88573F236509}" srcOrd="7" destOrd="0" parTransId="{6A5675D1-F9D6-4CD4-8469-FC1DAA4CB205}" sibTransId="{41226D10-0C18-41DA-9BE9-1731312D3016}"/>
    <dgm:cxn modelId="{01B670F0-C84F-445F-AC69-170E653AB98D}" type="presOf" srcId="{5BF0CDC0-B40B-4390-A46B-DA98AF2833BE}" destId="{5F15A3D6-A581-4654-88AB-A51B918A9339}" srcOrd="0" destOrd="0" presId="urn:microsoft.com/office/officeart/2005/8/layout/default"/>
    <dgm:cxn modelId="{A3DDB1FB-A811-4FEF-BDBF-17B95A96731D}" srcId="{98604677-D957-4499-9745-B7263ED488D7}" destId="{D89F90F0-A32C-4F2D-AC21-248623DF8EA5}" srcOrd="10" destOrd="0" parTransId="{4681F9AC-A8F5-41A5-9E34-0CDB7DD83C2B}" sibTransId="{C37A5B52-DED9-4BEF-82FD-E0D7564FD45B}"/>
    <dgm:cxn modelId="{3F0C95FE-95BC-491F-8785-0233492494C9}" type="presOf" srcId="{3BFBE99A-FDF1-4363-816C-62A4E4965A82}" destId="{095DC3C1-6857-4B88-9FF6-224AA7E566C9}" srcOrd="0" destOrd="0" presId="urn:microsoft.com/office/officeart/2005/8/layout/default"/>
    <dgm:cxn modelId="{7882B83F-9BBD-4BCD-9F6E-C7F8377F4F8C}" type="presParOf" srcId="{E48390F9-3121-4F57-ABC3-8CD61A9A9772}" destId="{D2A1631D-5C6B-4EA0-80E9-8B261EE8B850}" srcOrd="0" destOrd="0" presId="urn:microsoft.com/office/officeart/2005/8/layout/default"/>
    <dgm:cxn modelId="{E59A513D-B19E-4934-99EB-A4F718712FE7}" type="presParOf" srcId="{E48390F9-3121-4F57-ABC3-8CD61A9A9772}" destId="{0EAD7784-5223-4BAF-88B6-8305E866316C}" srcOrd="1" destOrd="0" presId="urn:microsoft.com/office/officeart/2005/8/layout/default"/>
    <dgm:cxn modelId="{BC1B0512-24EB-4766-81B8-67E3113DA272}" type="presParOf" srcId="{E48390F9-3121-4F57-ABC3-8CD61A9A9772}" destId="{43C9CCE8-3766-40D2-971C-0B9FB753CBB5}" srcOrd="2" destOrd="0" presId="urn:microsoft.com/office/officeart/2005/8/layout/default"/>
    <dgm:cxn modelId="{7A3BCAE5-24EC-418D-9AA9-90E2E263C3BB}" type="presParOf" srcId="{E48390F9-3121-4F57-ABC3-8CD61A9A9772}" destId="{F7C2C02D-5C16-43D5-91C0-6FA365D86408}" srcOrd="3" destOrd="0" presId="urn:microsoft.com/office/officeart/2005/8/layout/default"/>
    <dgm:cxn modelId="{B9D1FBD7-58CD-417A-B426-10010F4DF300}" type="presParOf" srcId="{E48390F9-3121-4F57-ABC3-8CD61A9A9772}" destId="{5F15A3D6-A581-4654-88AB-A51B918A9339}" srcOrd="4" destOrd="0" presId="urn:microsoft.com/office/officeart/2005/8/layout/default"/>
    <dgm:cxn modelId="{3D52CB09-CC42-4622-9BE5-F2C70221B8F5}" type="presParOf" srcId="{E48390F9-3121-4F57-ABC3-8CD61A9A9772}" destId="{E9146DA9-0C70-4395-9B10-0FAB3A5EC71B}" srcOrd="5" destOrd="0" presId="urn:microsoft.com/office/officeart/2005/8/layout/default"/>
    <dgm:cxn modelId="{5FDD1E92-7640-4B09-817A-4A5FB6B6A460}" type="presParOf" srcId="{E48390F9-3121-4F57-ABC3-8CD61A9A9772}" destId="{C73515DF-2D76-4257-8672-CB951A7FC5A4}" srcOrd="6" destOrd="0" presId="urn:microsoft.com/office/officeart/2005/8/layout/default"/>
    <dgm:cxn modelId="{C306DCC6-18C9-4B89-8AF9-4A154C622A48}" type="presParOf" srcId="{E48390F9-3121-4F57-ABC3-8CD61A9A9772}" destId="{C136D0DD-819F-47C4-94B0-8F335F8FDEAA}" srcOrd="7" destOrd="0" presId="urn:microsoft.com/office/officeart/2005/8/layout/default"/>
    <dgm:cxn modelId="{4A189F1A-3835-410D-ACFB-3D4F04E47810}" type="presParOf" srcId="{E48390F9-3121-4F57-ABC3-8CD61A9A9772}" destId="{095DC3C1-6857-4B88-9FF6-224AA7E566C9}" srcOrd="8" destOrd="0" presId="urn:microsoft.com/office/officeart/2005/8/layout/default"/>
    <dgm:cxn modelId="{FBCC93B0-D415-4D5E-A4B7-B589B52406C3}" type="presParOf" srcId="{E48390F9-3121-4F57-ABC3-8CD61A9A9772}" destId="{EA5B7702-A915-48E7-9534-5D14F6ABE994}" srcOrd="9" destOrd="0" presId="urn:microsoft.com/office/officeart/2005/8/layout/default"/>
    <dgm:cxn modelId="{145D5DB9-C608-4EEB-A7B8-354D7581D105}" type="presParOf" srcId="{E48390F9-3121-4F57-ABC3-8CD61A9A9772}" destId="{0D60F318-E5F7-4FD2-B59A-01C504DC41A2}" srcOrd="10" destOrd="0" presId="urn:microsoft.com/office/officeart/2005/8/layout/default"/>
    <dgm:cxn modelId="{03F20C7E-4D60-432D-96B7-67D4DA4B0CBE}" type="presParOf" srcId="{E48390F9-3121-4F57-ABC3-8CD61A9A9772}" destId="{6BF70EF7-32F3-4D9E-972A-52BF01F4227F}" srcOrd="11" destOrd="0" presId="urn:microsoft.com/office/officeart/2005/8/layout/default"/>
    <dgm:cxn modelId="{3B9DF67E-A8EA-4F85-BFE0-FE287A0484B6}" type="presParOf" srcId="{E48390F9-3121-4F57-ABC3-8CD61A9A9772}" destId="{E3981CBA-3414-4B1D-B5FE-D4B581A212A8}" srcOrd="12" destOrd="0" presId="urn:microsoft.com/office/officeart/2005/8/layout/default"/>
    <dgm:cxn modelId="{49F246AB-BA11-4F0F-81FD-9855C88EF268}" type="presParOf" srcId="{E48390F9-3121-4F57-ABC3-8CD61A9A9772}" destId="{7C2DFFD5-EDE3-458E-A8B0-BCD0A4E7D95E}" srcOrd="13" destOrd="0" presId="urn:microsoft.com/office/officeart/2005/8/layout/default"/>
    <dgm:cxn modelId="{CD2D091D-D61F-44F2-ADDF-D92C36ADC05B}" type="presParOf" srcId="{E48390F9-3121-4F57-ABC3-8CD61A9A9772}" destId="{6620A5F3-DED6-47A6-A5D9-395A68A124A0}" srcOrd="14" destOrd="0" presId="urn:microsoft.com/office/officeart/2005/8/layout/default"/>
    <dgm:cxn modelId="{9407CEC6-DC2E-47ED-ACDA-27CB0C4DFE50}" type="presParOf" srcId="{E48390F9-3121-4F57-ABC3-8CD61A9A9772}" destId="{A6BD4760-0FB6-49E3-B274-F59372FC34FC}" srcOrd="15" destOrd="0" presId="urn:microsoft.com/office/officeart/2005/8/layout/default"/>
    <dgm:cxn modelId="{C52A872C-1E21-4840-AFA6-489DA545CF0D}" type="presParOf" srcId="{E48390F9-3121-4F57-ABC3-8CD61A9A9772}" destId="{EC91C151-9AAD-48C4-B01F-6588940FFD4A}" srcOrd="16" destOrd="0" presId="urn:microsoft.com/office/officeart/2005/8/layout/default"/>
    <dgm:cxn modelId="{DB19EF1A-B9DA-4AAE-9EAA-93E5F0CB6D94}" type="presParOf" srcId="{E48390F9-3121-4F57-ABC3-8CD61A9A9772}" destId="{EEFD6A59-1F1A-469A-8D77-E652B1D713C3}" srcOrd="17" destOrd="0" presId="urn:microsoft.com/office/officeart/2005/8/layout/default"/>
    <dgm:cxn modelId="{640589F0-B2DF-4D9A-A5BC-E5AEC50A3A47}" type="presParOf" srcId="{E48390F9-3121-4F57-ABC3-8CD61A9A9772}" destId="{95FB85BE-07CD-4BAC-B727-70EF521377A2}" srcOrd="18" destOrd="0" presId="urn:microsoft.com/office/officeart/2005/8/layout/default"/>
    <dgm:cxn modelId="{6DBB17C3-C54E-49E9-A2A3-7C183C4B094B}" type="presParOf" srcId="{E48390F9-3121-4F57-ABC3-8CD61A9A9772}" destId="{9232BB90-C956-40DA-8F5E-ECC1B5C312F8}" srcOrd="19" destOrd="0" presId="urn:microsoft.com/office/officeart/2005/8/layout/default"/>
    <dgm:cxn modelId="{5D3B9347-8471-4B97-9848-9221EB8684A0}" type="presParOf" srcId="{E48390F9-3121-4F57-ABC3-8CD61A9A9772}" destId="{25F045A0-BDF3-4733-83EC-41C3348DD161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57A3FB-3F48-44F1-B6F6-431528A4DAD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EC5014-0FFB-4EAB-A11E-A1BBBC39B152}">
      <dgm:prSet phldrT="[Text]" custT="1"/>
      <dgm:spPr/>
      <dgm:t>
        <a:bodyPr/>
        <a:lstStyle/>
        <a:p>
          <a:r>
            <a:rPr lang="it-IT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QVC Buyer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1DBFA5-64FD-42CD-8106-A686DA695AE7}" type="parTrans" cxnId="{C832F956-2347-4340-9883-4095EFED3670}">
      <dgm:prSet/>
      <dgm:spPr/>
      <dgm:t>
        <a:bodyPr/>
        <a:lstStyle/>
        <a:p>
          <a:endParaRPr lang="en-US"/>
        </a:p>
      </dgm:t>
    </dgm:pt>
    <dgm:pt modelId="{84633CE3-DEDC-4498-9B20-1A176C7A1214}" type="sibTrans" cxnId="{C832F956-2347-4340-9883-4095EFED3670}">
      <dgm:prSet/>
      <dgm:spPr/>
      <dgm:t>
        <a:bodyPr/>
        <a:lstStyle/>
        <a:p>
          <a:endParaRPr lang="en-US"/>
        </a:p>
      </dgm:t>
    </dgm:pt>
    <dgm:pt modelId="{0BDFE52C-6984-4BA7-B0F8-74EC6EE44A52}">
      <dgm:prSet phldrT="[Text]"/>
      <dgm:spPr/>
      <dgm:t>
        <a:bodyPr/>
        <a:lstStyle/>
        <a:p>
          <a:pPr algn="ctr"/>
          <a:r>
            <a:rPr lang="it-IT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QVC ADV Compliance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2A9416-7123-40AB-A426-3FB4A78DA4FA}" type="parTrans" cxnId="{0814CF2D-AA10-4E5F-A8DE-EE79A36BD37E}">
      <dgm:prSet/>
      <dgm:spPr/>
      <dgm:t>
        <a:bodyPr/>
        <a:lstStyle/>
        <a:p>
          <a:endParaRPr lang="en-US"/>
        </a:p>
      </dgm:t>
    </dgm:pt>
    <dgm:pt modelId="{52D62062-CAAE-404C-A60A-FAFCFA21ADDA}" type="sibTrans" cxnId="{0814CF2D-AA10-4E5F-A8DE-EE79A36BD37E}">
      <dgm:prSet/>
      <dgm:spPr/>
      <dgm:t>
        <a:bodyPr/>
        <a:lstStyle/>
        <a:p>
          <a:endParaRPr lang="en-US"/>
        </a:p>
      </dgm:t>
    </dgm:pt>
    <dgm:pt modelId="{231EB8EE-D201-447A-9A62-47E3A1316955}">
      <dgm:prSet phldrT="[Text]" custT="1"/>
      <dgm:spPr/>
      <dgm:t>
        <a:bodyPr/>
        <a:lstStyle/>
        <a:p>
          <a:pPr algn="ctr"/>
          <a:r>
            <a:rPr lang="it-IT" sz="1100" dirty="0"/>
            <a:t>Valuta i </a:t>
          </a:r>
          <a:r>
            <a:rPr lang="it-IT" sz="1100" dirty="0" err="1"/>
            <a:t>claims</a:t>
          </a:r>
          <a:r>
            <a:rPr lang="it-IT" sz="1100" dirty="0"/>
            <a:t> per verificare la conformità del messaggio pubblicitario. </a:t>
          </a:r>
          <a:endParaRPr lang="en-US" sz="1100" dirty="0"/>
        </a:p>
      </dgm:t>
    </dgm:pt>
    <dgm:pt modelId="{26577A6D-3B28-4D55-A2C7-9718E741D9AC}" type="parTrans" cxnId="{08C266E2-CFE9-403B-9ECB-9345C54BA759}">
      <dgm:prSet/>
      <dgm:spPr/>
      <dgm:t>
        <a:bodyPr/>
        <a:lstStyle/>
        <a:p>
          <a:endParaRPr lang="en-US"/>
        </a:p>
      </dgm:t>
    </dgm:pt>
    <dgm:pt modelId="{E37E0BDD-30D1-42B3-B167-E2DC89278425}" type="sibTrans" cxnId="{08C266E2-CFE9-403B-9ECB-9345C54BA759}">
      <dgm:prSet/>
      <dgm:spPr/>
      <dgm:t>
        <a:bodyPr/>
        <a:lstStyle/>
        <a:p>
          <a:endParaRPr lang="en-US"/>
        </a:p>
      </dgm:t>
    </dgm:pt>
    <dgm:pt modelId="{6C48BEEF-B85A-4AF2-8D23-446B8553A681}">
      <dgm:prSet phldrT="[Text]" custT="1"/>
      <dgm:spPr/>
      <dgm:t>
        <a:bodyPr/>
        <a:lstStyle/>
        <a:p>
          <a:pPr algn="ctr"/>
          <a:r>
            <a:rPr lang="it-IT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Vendor</a:t>
          </a:r>
          <a:endParaRPr lang="en-US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FC4861-E75F-4A71-AA8F-8E0B296E727A}" type="parTrans" cxnId="{21F6BBC6-70A3-45EC-9272-203D44618C80}">
      <dgm:prSet/>
      <dgm:spPr/>
      <dgm:t>
        <a:bodyPr/>
        <a:lstStyle/>
        <a:p>
          <a:endParaRPr lang="en-US"/>
        </a:p>
      </dgm:t>
    </dgm:pt>
    <dgm:pt modelId="{FB8F0A08-7374-4CB0-BDCF-5D0FE283B9FA}" type="sibTrans" cxnId="{21F6BBC6-70A3-45EC-9272-203D44618C80}">
      <dgm:prSet/>
      <dgm:spPr/>
      <dgm:t>
        <a:bodyPr/>
        <a:lstStyle/>
        <a:p>
          <a:endParaRPr lang="en-US"/>
        </a:p>
      </dgm:t>
    </dgm:pt>
    <dgm:pt modelId="{13740014-B378-4FD5-BE34-B27A22A65C49}">
      <dgm:prSet phldrT="[Text]" custT="1"/>
      <dgm:spPr/>
      <dgm:t>
        <a:bodyPr/>
        <a:lstStyle/>
        <a:p>
          <a:pPr algn="l"/>
          <a:r>
            <a:rPr lang="it-IT" sz="1100" dirty="0"/>
            <a:t>Compila il </a:t>
          </a:r>
          <a:r>
            <a:rPr lang="it-IT" sz="1100" dirty="0" err="1"/>
            <a:t>Claim</a:t>
          </a:r>
          <a:r>
            <a:rPr lang="it-IT" sz="1100" dirty="0"/>
            <a:t> Form</a:t>
          </a:r>
          <a:endParaRPr lang="en-US" sz="1100" dirty="0"/>
        </a:p>
      </dgm:t>
    </dgm:pt>
    <dgm:pt modelId="{313993CC-8BBE-4CAB-A908-DA00C72B9B12}" type="parTrans" cxnId="{A973DBB4-8C70-4479-9125-208B187A9E7A}">
      <dgm:prSet/>
      <dgm:spPr/>
      <dgm:t>
        <a:bodyPr/>
        <a:lstStyle/>
        <a:p>
          <a:endParaRPr lang="en-US"/>
        </a:p>
      </dgm:t>
    </dgm:pt>
    <dgm:pt modelId="{07DE8186-2F8A-4AAF-86F9-D17717A86949}" type="sibTrans" cxnId="{A973DBB4-8C70-4479-9125-208B187A9E7A}">
      <dgm:prSet/>
      <dgm:spPr/>
      <dgm:t>
        <a:bodyPr/>
        <a:lstStyle/>
        <a:p>
          <a:endParaRPr lang="en-US"/>
        </a:p>
      </dgm:t>
    </dgm:pt>
    <dgm:pt modelId="{42505DE7-CF1D-4D61-9B8E-218D28A73FEE}">
      <dgm:prSet phldrT="[Text]" custT="1"/>
      <dgm:spPr/>
      <dgm:t>
        <a:bodyPr/>
        <a:lstStyle/>
        <a:p>
          <a:pPr algn="l"/>
          <a:r>
            <a:rPr lang="it-IT" sz="1100" dirty="0"/>
            <a:t>Invia il </a:t>
          </a:r>
          <a:r>
            <a:rPr lang="it-IT" sz="1100" dirty="0" err="1"/>
            <a:t>Claim</a:t>
          </a:r>
          <a:r>
            <a:rPr lang="it-IT" sz="1100" dirty="0"/>
            <a:t> Form e i documenti a supporto al QVC Buyer</a:t>
          </a:r>
          <a:r>
            <a:rPr lang="it-IT" sz="1200" dirty="0"/>
            <a:t>. </a:t>
          </a:r>
          <a:endParaRPr lang="en-US" sz="1200" dirty="0"/>
        </a:p>
      </dgm:t>
    </dgm:pt>
    <dgm:pt modelId="{4219D706-23CE-4A28-9A59-6C88AE5AC204}" type="parTrans" cxnId="{25BD3CE5-4099-46C4-AB69-BEDB7D422E42}">
      <dgm:prSet/>
      <dgm:spPr/>
      <dgm:t>
        <a:bodyPr/>
        <a:lstStyle/>
        <a:p>
          <a:endParaRPr lang="en-US"/>
        </a:p>
      </dgm:t>
    </dgm:pt>
    <dgm:pt modelId="{A291B6E4-34C7-48FD-A760-28399EC1F9F1}" type="sibTrans" cxnId="{25BD3CE5-4099-46C4-AB69-BEDB7D422E42}">
      <dgm:prSet/>
      <dgm:spPr/>
      <dgm:t>
        <a:bodyPr/>
        <a:lstStyle/>
        <a:p>
          <a:endParaRPr lang="en-US"/>
        </a:p>
      </dgm:t>
    </dgm:pt>
    <dgm:pt modelId="{E3EFED44-CC66-45E6-BC55-5D12CE21815B}">
      <dgm:prSet phldrT="[Text]" custT="1"/>
      <dgm:spPr/>
      <dgm:t>
        <a:bodyPr/>
        <a:lstStyle/>
        <a:p>
          <a:r>
            <a:rPr lang="it-IT" sz="1100" b="0" dirty="0">
              <a:effectLst/>
            </a:rPr>
            <a:t>Valuta l’appeal commerciale dei </a:t>
          </a:r>
          <a:r>
            <a:rPr lang="it-IT" sz="1100" b="0" dirty="0" err="1">
              <a:effectLst/>
            </a:rPr>
            <a:t>claim</a:t>
          </a:r>
          <a:r>
            <a:rPr lang="it-IT" sz="1100" b="0" dirty="0">
              <a:effectLst/>
            </a:rPr>
            <a:t> proposti. 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C7FA8A-99A1-4376-BCAC-C287A53A52FC}" type="parTrans" cxnId="{8780DAD1-5840-4848-84E9-2A5D749A52D2}">
      <dgm:prSet/>
      <dgm:spPr/>
      <dgm:t>
        <a:bodyPr/>
        <a:lstStyle/>
        <a:p>
          <a:endParaRPr lang="en-US"/>
        </a:p>
      </dgm:t>
    </dgm:pt>
    <dgm:pt modelId="{DB211EB0-D594-403A-8D78-B94EF9308DBE}" type="sibTrans" cxnId="{8780DAD1-5840-4848-84E9-2A5D749A52D2}">
      <dgm:prSet/>
      <dgm:spPr/>
      <dgm:t>
        <a:bodyPr/>
        <a:lstStyle/>
        <a:p>
          <a:endParaRPr lang="en-US"/>
        </a:p>
      </dgm:t>
    </dgm:pt>
    <dgm:pt modelId="{9A1B01BE-377C-4EA5-A0E3-87708CFD726D}">
      <dgm:prSet phldrT="[Text]" custT="1"/>
      <dgm:spPr/>
      <dgm:t>
        <a:bodyPr/>
        <a:lstStyle/>
        <a:p>
          <a:r>
            <a:rPr lang="it-IT" sz="1100" b="0" dirty="0">
              <a:effectLst/>
            </a:rPr>
            <a:t>Invia il </a:t>
          </a:r>
          <a:r>
            <a:rPr lang="it-IT" sz="1100" b="0" dirty="0" err="1">
              <a:effectLst/>
            </a:rPr>
            <a:t>Claim</a:t>
          </a:r>
          <a:r>
            <a:rPr lang="it-IT" sz="1100" b="0" dirty="0">
              <a:effectLst/>
            </a:rPr>
            <a:t> Form a QVC ADV Compliance</a:t>
          </a:r>
        </a:p>
        <a:p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9B0EFA-1EF0-4714-8DCE-83D69A9BBD93}" type="parTrans" cxnId="{C7B4D424-A955-4FBE-AF65-05E734A6ED66}">
      <dgm:prSet/>
      <dgm:spPr/>
      <dgm:t>
        <a:bodyPr/>
        <a:lstStyle/>
        <a:p>
          <a:endParaRPr lang="en-US"/>
        </a:p>
      </dgm:t>
    </dgm:pt>
    <dgm:pt modelId="{51755E7B-85FC-4C53-9646-2316A20A204A}" type="sibTrans" cxnId="{C7B4D424-A955-4FBE-AF65-05E734A6ED66}">
      <dgm:prSet/>
      <dgm:spPr/>
      <dgm:t>
        <a:bodyPr/>
        <a:lstStyle/>
        <a:p>
          <a:endParaRPr lang="en-US"/>
        </a:p>
      </dgm:t>
    </dgm:pt>
    <dgm:pt modelId="{628F6448-1450-4EC5-B035-83FF03C605AE}">
      <dgm:prSet phldrT="[Text]" custT="1"/>
      <dgm:spPr/>
      <dgm:t>
        <a:bodyPr/>
        <a:lstStyle/>
        <a:p>
          <a:pPr algn="ctr"/>
          <a:r>
            <a:rPr lang="it-IT" sz="1100" dirty="0"/>
            <a:t>Invia il </a:t>
          </a:r>
          <a:r>
            <a:rPr lang="it-IT" sz="1100" dirty="0" err="1"/>
            <a:t>form</a:t>
          </a:r>
          <a:r>
            <a:rPr lang="it-IT" sz="1100" dirty="0"/>
            <a:t> al Vendor.</a:t>
          </a:r>
          <a:endParaRPr lang="en-US" sz="1100" dirty="0"/>
        </a:p>
      </dgm:t>
    </dgm:pt>
    <dgm:pt modelId="{9A5674E6-4A17-4B3D-8E52-D17F3DCE331E}" type="parTrans" cxnId="{99F0E04E-FBE1-4649-8240-96FA42109390}">
      <dgm:prSet/>
      <dgm:spPr/>
      <dgm:t>
        <a:bodyPr/>
        <a:lstStyle/>
        <a:p>
          <a:endParaRPr lang="en-US"/>
        </a:p>
      </dgm:t>
    </dgm:pt>
    <dgm:pt modelId="{6C066B19-6778-4A20-A13D-0F49F306F25B}" type="sibTrans" cxnId="{99F0E04E-FBE1-4649-8240-96FA42109390}">
      <dgm:prSet/>
      <dgm:spPr/>
      <dgm:t>
        <a:bodyPr/>
        <a:lstStyle/>
        <a:p>
          <a:endParaRPr lang="en-US"/>
        </a:p>
      </dgm:t>
    </dgm:pt>
    <dgm:pt modelId="{E1EA7AB9-D386-45E6-B7A1-2F412AED494C}" type="pres">
      <dgm:prSet presAssocID="{8657A3FB-3F48-44F1-B6F6-431528A4DAD4}" presName="compositeShape" presStyleCnt="0">
        <dgm:presLayoutVars>
          <dgm:chMax val="7"/>
          <dgm:dir/>
          <dgm:resizeHandles val="exact"/>
        </dgm:presLayoutVars>
      </dgm:prSet>
      <dgm:spPr/>
    </dgm:pt>
    <dgm:pt modelId="{985D0741-C6EA-4C45-B65E-160D85979426}" type="pres">
      <dgm:prSet presAssocID="{8657A3FB-3F48-44F1-B6F6-431528A4DAD4}" presName="wedge1" presStyleLbl="node1" presStyleIdx="0" presStyleCnt="3"/>
      <dgm:spPr/>
    </dgm:pt>
    <dgm:pt modelId="{300ABF1B-E4EE-4250-9175-38B76670AFAB}" type="pres">
      <dgm:prSet presAssocID="{8657A3FB-3F48-44F1-B6F6-431528A4DAD4}" presName="dummy1a" presStyleCnt="0"/>
      <dgm:spPr/>
    </dgm:pt>
    <dgm:pt modelId="{2F41B08B-F213-40E9-B2BD-62FFB934DC68}" type="pres">
      <dgm:prSet presAssocID="{8657A3FB-3F48-44F1-B6F6-431528A4DAD4}" presName="dummy1b" presStyleCnt="0"/>
      <dgm:spPr/>
    </dgm:pt>
    <dgm:pt modelId="{7C9E6D0A-B270-4A60-A7D9-DA36AC7D9F4C}" type="pres">
      <dgm:prSet presAssocID="{8657A3FB-3F48-44F1-B6F6-431528A4DAD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0C7691DD-A0F4-412D-98A5-4DEF87AB55F2}" type="pres">
      <dgm:prSet presAssocID="{8657A3FB-3F48-44F1-B6F6-431528A4DAD4}" presName="wedge2" presStyleLbl="node1" presStyleIdx="1" presStyleCnt="3"/>
      <dgm:spPr/>
    </dgm:pt>
    <dgm:pt modelId="{170DEEB7-639E-4F73-B766-A7DB603A6D36}" type="pres">
      <dgm:prSet presAssocID="{8657A3FB-3F48-44F1-B6F6-431528A4DAD4}" presName="dummy2a" presStyleCnt="0"/>
      <dgm:spPr/>
    </dgm:pt>
    <dgm:pt modelId="{25B83F1E-6CC2-4665-A103-2AC96018595F}" type="pres">
      <dgm:prSet presAssocID="{8657A3FB-3F48-44F1-B6F6-431528A4DAD4}" presName="dummy2b" presStyleCnt="0"/>
      <dgm:spPr/>
    </dgm:pt>
    <dgm:pt modelId="{25964D08-68A5-4235-9392-654F46E178DB}" type="pres">
      <dgm:prSet presAssocID="{8657A3FB-3F48-44F1-B6F6-431528A4DAD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52DA03C-6598-4F76-B321-556C1F14B5B9}" type="pres">
      <dgm:prSet presAssocID="{8657A3FB-3F48-44F1-B6F6-431528A4DAD4}" presName="wedge3" presStyleLbl="node1" presStyleIdx="2" presStyleCnt="3" custScaleX="101400" custScaleY="100173"/>
      <dgm:spPr/>
    </dgm:pt>
    <dgm:pt modelId="{692663FB-E696-4F7F-A10B-4957C6520A15}" type="pres">
      <dgm:prSet presAssocID="{8657A3FB-3F48-44F1-B6F6-431528A4DAD4}" presName="dummy3a" presStyleCnt="0"/>
      <dgm:spPr/>
    </dgm:pt>
    <dgm:pt modelId="{A1978B36-686B-4EC1-AA01-CD127F0ECF3C}" type="pres">
      <dgm:prSet presAssocID="{8657A3FB-3F48-44F1-B6F6-431528A4DAD4}" presName="dummy3b" presStyleCnt="0"/>
      <dgm:spPr/>
    </dgm:pt>
    <dgm:pt modelId="{6186445F-D367-44CA-8639-C4957FB2DA22}" type="pres">
      <dgm:prSet presAssocID="{8657A3FB-3F48-44F1-B6F6-431528A4DAD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6CF20A5A-61B3-40A2-9C42-77053E00AFD8}" type="pres">
      <dgm:prSet presAssocID="{84633CE3-DEDC-4498-9B20-1A176C7A1214}" presName="arrowWedge1" presStyleLbl="fgSibTrans2D1" presStyleIdx="0" presStyleCnt="3"/>
      <dgm:spPr/>
    </dgm:pt>
    <dgm:pt modelId="{0BCE81A8-333B-4D18-B26F-726B111457FE}" type="pres">
      <dgm:prSet presAssocID="{52D62062-CAAE-404C-A60A-FAFCFA21ADDA}" presName="arrowWedge2" presStyleLbl="fgSibTrans2D1" presStyleIdx="1" presStyleCnt="3" custScaleX="100069" custScaleY="97458"/>
      <dgm:spPr/>
    </dgm:pt>
    <dgm:pt modelId="{FF202929-E7DB-4172-990A-3E1969E40495}" type="pres">
      <dgm:prSet presAssocID="{FB8F0A08-7374-4CB0-BDCF-5D0FE283B9FA}" presName="arrowWedge3" presStyleLbl="fgSibTrans2D1" presStyleIdx="2" presStyleCnt="3"/>
      <dgm:spPr/>
    </dgm:pt>
  </dgm:ptLst>
  <dgm:cxnLst>
    <dgm:cxn modelId="{6D8D3D1A-4A90-4F62-937C-23FDCF46B4E1}" type="presOf" srcId="{67EC5014-0FFB-4EAB-A11E-A1BBBC39B152}" destId="{985D0741-C6EA-4C45-B65E-160D85979426}" srcOrd="0" destOrd="0" presId="urn:microsoft.com/office/officeart/2005/8/layout/cycle8"/>
    <dgm:cxn modelId="{C7B4D424-A955-4FBE-AF65-05E734A6ED66}" srcId="{67EC5014-0FFB-4EAB-A11E-A1BBBC39B152}" destId="{9A1B01BE-377C-4EA5-A0E3-87708CFD726D}" srcOrd="1" destOrd="0" parTransId="{9D9B0EFA-1EF0-4714-8DCE-83D69A9BBD93}" sibTransId="{51755E7B-85FC-4C53-9646-2316A20A204A}"/>
    <dgm:cxn modelId="{09CAF225-7ABE-408C-A873-B5A8DDAC42B5}" type="presOf" srcId="{67EC5014-0FFB-4EAB-A11E-A1BBBC39B152}" destId="{7C9E6D0A-B270-4A60-A7D9-DA36AC7D9F4C}" srcOrd="1" destOrd="0" presId="urn:microsoft.com/office/officeart/2005/8/layout/cycle8"/>
    <dgm:cxn modelId="{6F273328-33CE-4E17-9574-02ADC3A24BEF}" type="presOf" srcId="{6C48BEEF-B85A-4AF2-8D23-446B8553A681}" destId="{6186445F-D367-44CA-8639-C4957FB2DA22}" srcOrd="1" destOrd="0" presId="urn:microsoft.com/office/officeart/2005/8/layout/cycle8"/>
    <dgm:cxn modelId="{0814CF2D-AA10-4E5F-A8DE-EE79A36BD37E}" srcId="{8657A3FB-3F48-44F1-B6F6-431528A4DAD4}" destId="{0BDFE52C-6984-4BA7-B0F8-74EC6EE44A52}" srcOrd="1" destOrd="0" parTransId="{582A9416-7123-40AB-A426-3FB4A78DA4FA}" sibTransId="{52D62062-CAAE-404C-A60A-FAFCFA21ADDA}"/>
    <dgm:cxn modelId="{2799713A-92D1-4DDC-B5F3-275689DF28DD}" type="presOf" srcId="{8657A3FB-3F48-44F1-B6F6-431528A4DAD4}" destId="{E1EA7AB9-D386-45E6-B7A1-2F412AED494C}" srcOrd="0" destOrd="0" presId="urn:microsoft.com/office/officeart/2005/8/layout/cycle8"/>
    <dgm:cxn modelId="{479CB244-4124-4670-89C6-1A1D9833422D}" type="presOf" srcId="{231EB8EE-D201-447A-9A62-47E3A1316955}" destId="{25964D08-68A5-4235-9392-654F46E178DB}" srcOrd="1" destOrd="1" presId="urn:microsoft.com/office/officeart/2005/8/layout/cycle8"/>
    <dgm:cxn modelId="{5C80B96A-4383-463D-A79A-42D83259728A}" type="presOf" srcId="{9A1B01BE-377C-4EA5-A0E3-87708CFD726D}" destId="{7C9E6D0A-B270-4A60-A7D9-DA36AC7D9F4C}" srcOrd="1" destOrd="2" presId="urn:microsoft.com/office/officeart/2005/8/layout/cycle8"/>
    <dgm:cxn modelId="{99F0E04E-FBE1-4649-8240-96FA42109390}" srcId="{0BDFE52C-6984-4BA7-B0F8-74EC6EE44A52}" destId="{628F6448-1450-4EC5-B035-83FF03C605AE}" srcOrd="1" destOrd="0" parTransId="{9A5674E6-4A17-4B3D-8E52-D17F3DCE331E}" sibTransId="{6C066B19-6778-4A20-A13D-0F49F306F25B}"/>
    <dgm:cxn modelId="{F702446F-B31B-4522-83F4-B77772306939}" type="presOf" srcId="{E3EFED44-CC66-45E6-BC55-5D12CE21815B}" destId="{7C9E6D0A-B270-4A60-A7D9-DA36AC7D9F4C}" srcOrd="1" destOrd="1" presId="urn:microsoft.com/office/officeart/2005/8/layout/cycle8"/>
    <dgm:cxn modelId="{B3223354-5F06-47C4-B36A-D77752D4E960}" type="presOf" srcId="{9A1B01BE-377C-4EA5-A0E3-87708CFD726D}" destId="{985D0741-C6EA-4C45-B65E-160D85979426}" srcOrd="0" destOrd="2" presId="urn:microsoft.com/office/officeart/2005/8/layout/cycle8"/>
    <dgm:cxn modelId="{5AE21F75-8AEA-4496-84EC-54356A1C0ED2}" type="presOf" srcId="{42505DE7-CF1D-4D61-9B8E-218D28A73FEE}" destId="{6186445F-D367-44CA-8639-C4957FB2DA22}" srcOrd="1" destOrd="2" presId="urn:microsoft.com/office/officeart/2005/8/layout/cycle8"/>
    <dgm:cxn modelId="{C832F956-2347-4340-9883-4095EFED3670}" srcId="{8657A3FB-3F48-44F1-B6F6-431528A4DAD4}" destId="{67EC5014-0FFB-4EAB-A11E-A1BBBC39B152}" srcOrd="0" destOrd="0" parTransId="{2D1DBFA5-64FD-42CD-8106-A686DA695AE7}" sibTransId="{84633CE3-DEDC-4498-9B20-1A176C7A1214}"/>
    <dgm:cxn modelId="{9EAFBB8F-BE28-4033-A958-12DD184D8131}" type="presOf" srcId="{E3EFED44-CC66-45E6-BC55-5D12CE21815B}" destId="{985D0741-C6EA-4C45-B65E-160D85979426}" srcOrd="0" destOrd="1" presId="urn:microsoft.com/office/officeart/2005/8/layout/cycle8"/>
    <dgm:cxn modelId="{201EEEA2-01C9-4D62-B8C7-8B0AADF246CC}" type="presOf" srcId="{13740014-B378-4FD5-BE34-B27A22A65C49}" destId="{6186445F-D367-44CA-8639-C4957FB2DA22}" srcOrd="1" destOrd="1" presId="urn:microsoft.com/office/officeart/2005/8/layout/cycle8"/>
    <dgm:cxn modelId="{B58749A8-F8DD-4CE0-854E-E2505A6BA393}" type="presOf" srcId="{231EB8EE-D201-447A-9A62-47E3A1316955}" destId="{0C7691DD-A0F4-412D-98A5-4DEF87AB55F2}" srcOrd="0" destOrd="1" presId="urn:microsoft.com/office/officeart/2005/8/layout/cycle8"/>
    <dgm:cxn modelId="{A30555A9-0CEF-4521-8BA9-3A13350BC4BA}" type="presOf" srcId="{628F6448-1450-4EC5-B035-83FF03C605AE}" destId="{25964D08-68A5-4235-9392-654F46E178DB}" srcOrd="1" destOrd="2" presId="urn:microsoft.com/office/officeart/2005/8/layout/cycle8"/>
    <dgm:cxn modelId="{A973DBB4-8C70-4479-9125-208B187A9E7A}" srcId="{6C48BEEF-B85A-4AF2-8D23-446B8553A681}" destId="{13740014-B378-4FD5-BE34-B27A22A65C49}" srcOrd="0" destOrd="0" parTransId="{313993CC-8BBE-4CAB-A908-DA00C72B9B12}" sibTransId="{07DE8186-2F8A-4AAF-86F9-D17717A86949}"/>
    <dgm:cxn modelId="{AFF62CB6-6C4E-40B6-9FFC-C4F166A3A3B5}" type="presOf" srcId="{628F6448-1450-4EC5-B035-83FF03C605AE}" destId="{0C7691DD-A0F4-412D-98A5-4DEF87AB55F2}" srcOrd="0" destOrd="2" presId="urn:microsoft.com/office/officeart/2005/8/layout/cycle8"/>
    <dgm:cxn modelId="{21F6BBC6-70A3-45EC-9272-203D44618C80}" srcId="{8657A3FB-3F48-44F1-B6F6-431528A4DAD4}" destId="{6C48BEEF-B85A-4AF2-8D23-446B8553A681}" srcOrd="2" destOrd="0" parTransId="{EEFC4861-E75F-4A71-AA8F-8E0B296E727A}" sibTransId="{FB8F0A08-7374-4CB0-BDCF-5D0FE283B9FA}"/>
    <dgm:cxn modelId="{DA46D7C9-C84F-4B2C-BAD9-56C7E170CF58}" type="presOf" srcId="{13740014-B378-4FD5-BE34-B27A22A65C49}" destId="{A52DA03C-6598-4F76-B321-556C1F14B5B9}" srcOrd="0" destOrd="1" presId="urn:microsoft.com/office/officeart/2005/8/layout/cycle8"/>
    <dgm:cxn modelId="{BC8AC5CB-B032-4197-86DE-F79B0EFDBECB}" type="presOf" srcId="{6C48BEEF-B85A-4AF2-8D23-446B8553A681}" destId="{A52DA03C-6598-4F76-B321-556C1F14B5B9}" srcOrd="0" destOrd="0" presId="urn:microsoft.com/office/officeart/2005/8/layout/cycle8"/>
    <dgm:cxn modelId="{7A9147D0-73A9-4349-AD3E-2A2DA1C7C77D}" type="presOf" srcId="{0BDFE52C-6984-4BA7-B0F8-74EC6EE44A52}" destId="{25964D08-68A5-4235-9392-654F46E178DB}" srcOrd="1" destOrd="0" presId="urn:microsoft.com/office/officeart/2005/8/layout/cycle8"/>
    <dgm:cxn modelId="{8780DAD1-5840-4848-84E9-2A5D749A52D2}" srcId="{67EC5014-0FFB-4EAB-A11E-A1BBBC39B152}" destId="{E3EFED44-CC66-45E6-BC55-5D12CE21815B}" srcOrd="0" destOrd="0" parTransId="{00C7FA8A-99A1-4376-BCAC-C287A53A52FC}" sibTransId="{DB211EB0-D594-403A-8D78-B94EF9308DBE}"/>
    <dgm:cxn modelId="{08C266E2-CFE9-403B-9ECB-9345C54BA759}" srcId="{0BDFE52C-6984-4BA7-B0F8-74EC6EE44A52}" destId="{231EB8EE-D201-447A-9A62-47E3A1316955}" srcOrd="0" destOrd="0" parTransId="{26577A6D-3B28-4D55-A2C7-9718E741D9AC}" sibTransId="{E37E0BDD-30D1-42B3-B167-E2DC89278425}"/>
    <dgm:cxn modelId="{25BD3CE5-4099-46C4-AB69-BEDB7D422E42}" srcId="{6C48BEEF-B85A-4AF2-8D23-446B8553A681}" destId="{42505DE7-CF1D-4D61-9B8E-218D28A73FEE}" srcOrd="1" destOrd="0" parTransId="{4219D706-23CE-4A28-9A59-6C88AE5AC204}" sibTransId="{A291B6E4-34C7-48FD-A760-28399EC1F9F1}"/>
    <dgm:cxn modelId="{5029D3F0-229C-4DA4-87F7-FC9222AFF93D}" type="presOf" srcId="{42505DE7-CF1D-4D61-9B8E-218D28A73FEE}" destId="{A52DA03C-6598-4F76-B321-556C1F14B5B9}" srcOrd="0" destOrd="2" presId="urn:microsoft.com/office/officeart/2005/8/layout/cycle8"/>
    <dgm:cxn modelId="{ABFEC7FE-74B8-42B6-9FDB-98C041D326E5}" type="presOf" srcId="{0BDFE52C-6984-4BA7-B0F8-74EC6EE44A52}" destId="{0C7691DD-A0F4-412D-98A5-4DEF87AB55F2}" srcOrd="0" destOrd="0" presId="urn:microsoft.com/office/officeart/2005/8/layout/cycle8"/>
    <dgm:cxn modelId="{9F1C8931-3FA6-47A1-95DA-DD578E12ABDD}" type="presParOf" srcId="{E1EA7AB9-D386-45E6-B7A1-2F412AED494C}" destId="{985D0741-C6EA-4C45-B65E-160D85979426}" srcOrd="0" destOrd="0" presId="urn:microsoft.com/office/officeart/2005/8/layout/cycle8"/>
    <dgm:cxn modelId="{F0CDE8D1-6B46-4275-A16D-592A171D3F7B}" type="presParOf" srcId="{E1EA7AB9-D386-45E6-B7A1-2F412AED494C}" destId="{300ABF1B-E4EE-4250-9175-38B76670AFAB}" srcOrd="1" destOrd="0" presId="urn:microsoft.com/office/officeart/2005/8/layout/cycle8"/>
    <dgm:cxn modelId="{3D05AB29-2FA0-456B-A60D-0D27D449C5C6}" type="presParOf" srcId="{E1EA7AB9-D386-45E6-B7A1-2F412AED494C}" destId="{2F41B08B-F213-40E9-B2BD-62FFB934DC68}" srcOrd="2" destOrd="0" presId="urn:microsoft.com/office/officeart/2005/8/layout/cycle8"/>
    <dgm:cxn modelId="{1AE94E61-B022-4EC9-ABFE-B219A0E32556}" type="presParOf" srcId="{E1EA7AB9-D386-45E6-B7A1-2F412AED494C}" destId="{7C9E6D0A-B270-4A60-A7D9-DA36AC7D9F4C}" srcOrd="3" destOrd="0" presId="urn:microsoft.com/office/officeart/2005/8/layout/cycle8"/>
    <dgm:cxn modelId="{2B56EA52-5ED7-4A5D-9100-A4676D8C9B5C}" type="presParOf" srcId="{E1EA7AB9-D386-45E6-B7A1-2F412AED494C}" destId="{0C7691DD-A0F4-412D-98A5-4DEF87AB55F2}" srcOrd="4" destOrd="0" presId="urn:microsoft.com/office/officeart/2005/8/layout/cycle8"/>
    <dgm:cxn modelId="{68B4B6F3-35B4-46AC-B592-F3D60D8C598D}" type="presParOf" srcId="{E1EA7AB9-D386-45E6-B7A1-2F412AED494C}" destId="{170DEEB7-639E-4F73-B766-A7DB603A6D36}" srcOrd="5" destOrd="0" presId="urn:microsoft.com/office/officeart/2005/8/layout/cycle8"/>
    <dgm:cxn modelId="{01BBE8E6-0792-4D2B-A690-1C40FCB00DEB}" type="presParOf" srcId="{E1EA7AB9-D386-45E6-B7A1-2F412AED494C}" destId="{25B83F1E-6CC2-4665-A103-2AC96018595F}" srcOrd="6" destOrd="0" presId="urn:microsoft.com/office/officeart/2005/8/layout/cycle8"/>
    <dgm:cxn modelId="{ED693F1B-1C88-44C6-915B-EB8BD742B0C5}" type="presParOf" srcId="{E1EA7AB9-D386-45E6-B7A1-2F412AED494C}" destId="{25964D08-68A5-4235-9392-654F46E178DB}" srcOrd="7" destOrd="0" presId="urn:microsoft.com/office/officeart/2005/8/layout/cycle8"/>
    <dgm:cxn modelId="{6AFF050C-7AC3-4837-859F-470CF9B99F64}" type="presParOf" srcId="{E1EA7AB9-D386-45E6-B7A1-2F412AED494C}" destId="{A52DA03C-6598-4F76-B321-556C1F14B5B9}" srcOrd="8" destOrd="0" presId="urn:microsoft.com/office/officeart/2005/8/layout/cycle8"/>
    <dgm:cxn modelId="{4C40ECC4-9CB0-4653-88ED-5347C652A9B1}" type="presParOf" srcId="{E1EA7AB9-D386-45E6-B7A1-2F412AED494C}" destId="{692663FB-E696-4F7F-A10B-4957C6520A15}" srcOrd="9" destOrd="0" presId="urn:microsoft.com/office/officeart/2005/8/layout/cycle8"/>
    <dgm:cxn modelId="{C2CCB211-D035-4287-A6E0-A631F9458B9C}" type="presParOf" srcId="{E1EA7AB9-D386-45E6-B7A1-2F412AED494C}" destId="{A1978B36-686B-4EC1-AA01-CD127F0ECF3C}" srcOrd="10" destOrd="0" presId="urn:microsoft.com/office/officeart/2005/8/layout/cycle8"/>
    <dgm:cxn modelId="{1DAE250E-6932-4C80-A990-D04BAF921F16}" type="presParOf" srcId="{E1EA7AB9-D386-45E6-B7A1-2F412AED494C}" destId="{6186445F-D367-44CA-8639-C4957FB2DA22}" srcOrd="11" destOrd="0" presId="urn:microsoft.com/office/officeart/2005/8/layout/cycle8"/>
    <dgm:cxn modelId="{40E545ED-506D-4A3B-8C57-DA7D22199F7A}" type="presParOf" srcId="{E1EA7AB9-D386-45E6-B7A1-2F412AED494C}" destId="{6CF20A5A-61B3-40A2-9C42-77053E00AFD8}" srcOrd="12" destOrd="0" presId="urn:microsoft.com/office/officeart/2005/8/layout/cycle8"/>
    <dgm:cxn modelId="{E10C5D07-7EA8-40E7-962A-334A0A93E95C}" type="presParOf" srcId="{E1EA7AB9-D386-45E6-B7A1-2F412AED494C}" destId="{0BCE81A8-333B-4D18-B26F-726B111457FE}" srcOrd="13" destOrd="0" presId="urn:microsoft.com/office/officeart/2005/8/layout/cycle8"/>
    <dgm:cxn modelId="{C447A9BA-442D-4382-B36B-D56D7F107C48}" type="presParOf" srcId="{E1EA7AB9-D386-45E6-B7A1-2F412AED494C}" destId="{FF202929-E7DB-4172-990A-3E1969E40495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511A5D-E0B9-4C0E-AE26-51414176149B}" type="doc">
      <dgm:prSet loTypeId="urn:microsoft.com/office/officeart/2008/layout/IncreasingCircleProcess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D47475-52A5-4408-A240-46E7AAC6DBE2}">
      <dgm:prSet phldrT="[Testo]"/>
      <dgm:spPr/>
      <dgm:t>
        <a:bodyPr/>
        <a:lstStyle/>
        <a:p>
          <a:r>
            <a:rPr lang="it-IT" dirty="0" err="1"/>
            <a:t>Claims</a:t>
          </a:r>
          <a:r>
            <a:rPr lang="it-IT" dirty="0"/>
            <a:t> approvati</a:t>
          </a:r>
          <a:endParaRPr lang="en-US" dirty="0"/>
        </a:p>
      </dgm:t>
    </dgm:pt>
    <dgm:pt modelId="{1CC3FEA8-8BAE-4A56-9ECA-6CB7B636C623}" type="parTrans" cxnId="{41DEBA7B-10E2-4C9B-9C3F-8F1BE068D863}">
      <dgm:prSet/>
      <dgm:spPr/>
      <dgm:t>
        <a:bodyPr/>
        <a:lstStyle/>
        <a:p>
          <a:endParaRPr lang="en-US"/>
        </a:p>
      </dgm:t>
    </dgm:pt>
    <dgm:pt modelId="{9977838F-3CBA-4D1A-BAF4-0970BF37CD13}" type="sibTrans" cxnId="{41DEBA7B-10E2-4C9B-9C3F-8F1BE068D863}">
      <dgm:prSet/>
      <dgm:spPr/>
      <dgm:t>
        <a:bodyPr/>
        <a:lstStyle/>
        <a:p>
          <a:endParaRPr lang="en-US"/>
        </a:p>
      </dgm:t>
    </dgm:pt>
    <dgm:pt modelId="{D48B4C4D-290A-449E-8571-F2B1B5A67BE3}">
      <dgm:prSet phldrT="[Testo]"/>
      <dgm:spPr/>
      <dgm:t>
        <a:bodyPr/>
        <a:lstStyle/>
        <a:p>
          <a:r>
            <a:rPr lang="it-IT" dirty="0"/>
            <a:t>Assets approvati</a:t>
          </a:r>
          <a:endParaRPr lang="en-US" dirty="0"/>
        </a:p>
      </dgm:t>
    </dgm:pt>
    <dgm:pt modelId="{6106F8E3-D261-437D-9300-FC7665DEE16B}" type="parTrans" cxnId="{CC8376CA-3DBD-4988-ABD8-4476E880C5A6}">
      <dgm:prSet/>
      <dgm:spPr/>
      <dgm:t>
        <a:bodyPr/>
        <a:lstStyle/>
        <a:p>
          <a:endParaRPr lang="en-US"/>
        </a:p>
      </dgm:t>
    </dgm:pt>
    <dgm:pt modelId="{2B116CBF-26A0-45BC-A541-55C9E52C3029}" type="sibTrans" cxnId="{CC8376CA-3DBD-4988-ABD8-4476E880C5A6}">
      <dgm:prSet/>
      <dgm:spPr/>
      <dgm:t>
        <a:bodyPr/>
        <a:lstStyle/>
        <a:p>
          <a:endParaRPr lang="en-US"/>
        </a:p>
      </dgm:t>
    </dgm:pt>
    <dgm:pt modelId="{B18FDD40-4E95-4795-82F5-9AD77C6EC1DC}">
      <dgm:prSet phldrT="[Testo]"/>
      <dgm:spPr/>
      <dgm:t>
        <a:bodyPr/>
        <a:lstStyle/>
        <a:p>
          <a:r>
            <a:rPr lang="it-IT" dirty="0"/>
            <a:t>Grafiche sviluppate</a:t>
          </a:r>
          <a:endParaRPr lang="en-US" dirty="0"/>
        </a:p>
      </dgm:t>
    </dgm:pt>
    <dgm:pt modelId="{4F779C3C-6A1C-42BA-8180-2BF1306E35CB}" type="parTrans" cxnId="{BCD3DA2B-9987-41F8-BBAC-FD445EE07D7E}">
      <dgm:prSet/>
      <dgm:spPr/>
      <dgm:t>
        <a:bodyPr/>
        <a:lstStyle/>
        <a:p>
          <a:endParaRPr lang="en-US"/>
        </a:p>
      </dgm:t>
    </dgm:pt>
    <dgm:pt modelId="{BF6FA528-AB52-468E-8180-09A7D3C75872}" type="sibTrans" cxnId="{BCD3DA2B-9987-41F8-BBAC-FD445EE07D7E}">
      <dgm:prSet/>
      <dgm:spPr/>
      <dgm:t>
        <a:bodyPr/>
        <a:lstStyle/>
        <a:p>
          <a:endParaRPr lang="en-US"/>
        </a:p>
      </dgm:t>
    </dgm:pt>
    <dgm:pt modelId="{70C85438-F230-47C6-8462-C75AE84F1163}">
      <dgm:prSet phldrT="[Testo]"/>
      <dgm:spPr/>
      <dgm:t>
        <a:bodyPr/>
        <a:lstStyle/>
        <a:p>
          <a:r>
            <a:rPr lang="it-IT" dirty="0"/>
            <a:t>Lancio prodotto forte!</a:t>
          </a:r>
          <a:endParaRPr lang="en-US" dirty="0"/>
        </a:p>
      </dgm:t>
    </dgm:pt>
    <dgm:pt modelId="{6EAE0E6A-41A5-4673-AC80-67037D3BA6EE}" type="parTrans" cxnId="{827C40DA-859A-4EFC-92CD-104214C361DE}">
      <dgm:prSet/>
      <dgm:spPr/>
      <dgm:t>
        <a:bodyPr/>
        <a:lstStyle/>
        <a:p>
          <a:endParaRPr lang="en-US"/>
        </a:p>
      </dgm:t>
    </dgm:pt>
    <dgm:pt modelId="{44F85109-7C80-409E-8FA0-361B8F113B7A}" type="sibTrans" cxnId="{827C40DA-859A-4EFC-92CD-104214C361DE}">
      <dgm:prSet/>
      <dgm:spPr/>
      <dgm:t>
        <a:bodyPr/>
        <a:lstStyle/>
        <a:p>
          <a:endParaRPr lang="en-US"/>
        </a:p>
      </dgm:t>
    </dgm:pt>
    <dgm:pt modelId="{FD481F65-E90B-4473-AC56-84D700C50CE6}" type="pres">
      <dgm:prSet presAssocID="{2A511A5D-E0B9-4C0E-AE26-51414176149B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C91D2CC9-B371-46A6-9704-734A837B9878}" type="pres">
      <dgm:prSet presAssocID="{F2D47475-52A5-4408-A240-46E7AAC6DBE2}" presName="composite" presStyleCnt="0"/>
      <dgm:spPr/>
    </dgm:pt>
    <dgm:pt modelId="{E2DA8C1A-F794-438A-BE1E-923F5F4C7198}" type="pres">
      <dgm:prSet presAssocID="{F2D47475-52A5-4408-A240-46E7AAC6DBE2}" presName="BackAccent" presStyleLbl="bgShp" presStyleIdx="0" presStyleCnt="4"/>
      <dgm:spPr/>
    </dgm:pt>
    <dgm:pt modelId="{9B3CB2E1-46E0-406C-A517-FD96804156FE}" type="pres">
      <dgm:prSet presAssocID="{F2D47475-52A5-4408-A240-46E7AAC6DBE2}" presName="Accent" presStyleLbl="alignNode1" presStyleIdx="0" presStyleCnt="4"/>
      <dgm:spPr/>
    </dgm:pt>
    <dgm:pt modelId="{2037E432-1BC2-49CE-8F46-3F5AEE69090B}" type="pres">
      <dgm:prSet presAssocID="{F2D47475-52A5-4408-A240-46E7AAC6DBE2}" presName="Child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70FEC1D5-E116-428B-B5D8-80E7002C2F48}" type="pres">
      <dgm:prSet presAssocID="{F2D47475-52A5-4408-A240-46E7AAC6DBE2}" presName="Parent" presStyleLbl="revTx" presStyleIdx="0" presStyleCnt="4">
        <dgm:presLayoutVars>
          <dgm:chMax val="1"/>
          <dgm:chPref val="1"/>
          <dgm:bulletEnabled val="1"/>
        </dgm:presLayoutVars>
      </dgm:prSet>
      <dgm:spPr/>
    </dgm:pt>
    <dgm:pt modelId="{821545C9-E7A1-439A-8BC6-21DB5A467796}" type="pres">
      <dgm:prSet presAssocID="{9977838F-3CBA-4D1A-BAF4-0970BF37CD13}" presName="sibTrans" presStyleCnt="0"/>
      <dgm:spPr/>
    </dgm:pt>
    <dgm:pt modelId="{47EEE46B-13D6-4470-9913-60FBF0AAB217}" type="pres">
      <dgm:prSet presAssocID="{D48B4C4D-290A-449E-8571-F2B1B5A67BE3}" presName="composite" presStyleCnt="0"/>
      <dgm:spPr/>
    </dgm:pt>
    <dgm:pt modelId="{FAA36C76-5775-4F5B-BEB5-2AD44C9CB701}" type="pres">
      <dgm:prSet presAssocID="{D48B4C4D-290A-449E-8571-F2B1B5A67BE3}" presName="BackAccent" presStyleLbl="bgShp" presStyleIdx="1" presStyleCnt="4"/>
      <dgm:spPr/>
    </dgm:pt>
    <dgm:pt modelId="{5537FEBD-52CB-4D58-9665-D97B3A2614D9}" type="pres">
      <dgm:prSet presAssocID="{D48B4C4D-290A-449E-8571-F2B1B5A67BE3}" presName="Accent" presStyleLbl="alignNode1" presStyleIdx="1" presStyleCnt="4"/>
      <dgm:spPr/>
    </dgm:pt>
    <dgm:pt modelId="{F7F30B4D-9A67-42D4-BF93-8C4388849C8C}" type="pres">
      <dgm:prSet presAssocID="{D48B4C4D-290A-449E-8571-F2B1B5A67BE3}" presName="Child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DE65AD03-59A4-44E0-A6F5-AC65FB1ACD01}" type="pres">
      <dgm:prSet presAssocID="{D48B4C4D-290A-449E-8571-F2B1B5A67BE3}" presName="Parent" presStyleLbl="revTx" presStyleIdx="1" presStyleCnt="4">
        <dgm:presLayoutVars>
          <dgm:chMax val="1"/>
          <dgm:chPref val="1"/>
          <dgm:bulletEnabled val="1"/>
        </dgm:presLayoutVars>
      </dgm:prSet>
      <dgm:spPr/>
    </dgm:pt>
    <dgm:pt modelId="{9194E0CE-6FA0-47EC-A104-0D180C42EFA5}" type="pres">
      <dgm:prSet presAssocID="{2B116CBF-26A0-45BC-A541-55C9E52C3029}" presName="sibTrans" presStyleCnt="0"/>
      <dgm:spPr/>
    </dgm:pt>
    <dgm:pt modelId="{4BAF2B3D-7957-460B-9FB4-6163A92AAA67}" type="pres">
      <dgm:prSet presAssocID="{B18FDD40-4E95-4795-82F5-9AD77C6EC1DC}" presName="composite" presStyleCnt="0"/>
      <dgm:spPr/>
    </dgm:pt>
    <dgm:pt modelId="{C514C459-09D8-4501-85B1-CC5B5B8EC3CD}" type="pres">
      <dgm:prSet presAssocID="{B18FDD40-4E95-4795-82F5-9AD77C6EC1DC}" presName="BackAccent" presStyleLbl="bgShp" presStyleIdx="2" presStyleCnt="4"/>
      <dgm:spPr/>
    </dgm:pt>
    <dgm:pt modelId="{149C27ED-2FC8-4DBF-B837-911D477E4FC5}" type="pres">
      <dgm:prSet presAssocID="{B18FDD40-4E95-4795-82F5-9AD77C6EC1DC}" presName="Accent" presStyleLbl="alignNode1" presStyleIdx="2" presStyleCnt="4"/>
      <dgm:spPr/>
    </dgm:pt>
    <dgm:pt modelId="{33BE4982-CD66-4512-8A8B-00E785D33D3A}" type="pres">
      <dgm:prSet presAssocID="{B18FDD40-4E95-4795-82F5-9AD77C6EC1DC}" presName="Child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16A0B3F7-100E-42DE-9D32-9AC432AC9CA9}" type="pres">
      <dgm:prSet presAssocID="{B18FDD40-4E95-4795-82F5-9AD77C6EC1DC}" presName="Parent" presStyleLbl="revTx" presStyleIdx="2" presStyleCnt="4">
        <dgm:presLayoutVars>
          <dgm:chMax val="1"/>
          <dgm:chPref val="1"/>
          <dgm:bulletEnabled val="1"/>
        </dgm:presLayoutVars>
      </dgm:prSet>
      <dgm:spPr/>
    </dgm:pt>
    <dgm:pt modelId="{E93ADBF1-613E-438E-8022-99981640D26C}" type="pres">
      <dgm:prSet presAssocID="{BF6FA528-AB52-468E-8180-09A7D3C75872}" presName="sibTrans" presStyleCnt="0"/>
      <dgm:spPr/>
    </dgm:pt>
    <dgm:pt modelId="{20987C0E-E0C7-42F5-B550-48613DD0A72C}" type="pres">
      <dgm:prSet presAssocID="{70C85438-F230-47C6-8462-C75AE84F1163}" presName="composite" presStyleCnt="0"/>
      <dgm:spPr/>
    </dgm:pt>
    <dgm:pt modelId="{93DC27BF-7ED6-40E2-84E1-E91195F4BA3C}" type="pres">
      <dgm:prSet presAssocID="{70C85438-F230-47C6-8462-C75AE84F1163}" presName="BackAccent" presStyleLbl="bgShp" presStyleIdx="3" presStyleCnt="4"/>
      <dgm:spPr/>
    </dgm:pt>
    <dgm:pt modelId="{334EAA4B-03FE-4F4F-A695-1EF7DB6990CC}" type="pres">
      <dgm:prSet presAssocID="{70C85438-F230-47C6-8462-C75AE84F1163}" presName="Accent" presStyleLbl="alignNode1" presStyleIdx="3" presStyleCnt="4"/>
      <dgm:spPr/>
    </dgm:pt>
    <dgm:pt modelId="{FD9CE006-546F-43EB-B1A3-DF947308A098}" type="pres">
      <dgm:prSet presAssocID="{70C85438-F230-47C6-8462-C75AE84F1163}" presName="Child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3D5DEDFF-E992-46B2-8706-1428CBD1D5C2}" type="pres">
      <dgm:prSet presAssocID="{70C85438-F230-47C6-8462-C75AE84F1163}" presName="Parent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8826F02-1EE9-4D80-9314-A6394B476E27}" type="presOf" srcId="{B18FDD40-4E95-4795-82F5-9AD77C6EC1DC}" destId="{16A0B3F7-100E-42DE-9D32-9AC432AC9CA9}" srcOrd="0" destOrd="0" presId="urn:microsoft.com/office/officeart/2008/layout/IncreasingCircleProcess"/>
    <dgm:cxn modelId="{D6F37A12-0987-426F-B5B5-0AE32EBB7F9C}" type="presOf" srcId="{F2D47475-52A5-4408-A240-46E7AAC6DBE2}" destId="{70FEC1D5-E116-428B-B5D8-80E7002C2F48}" srcOrd="0" destOrd="0" presId="urn:microsoft.com/office/officeart/2008/layout/IncreasingCircleProcess"/>
    <dgm:cxn modelId="{BCD3DA2B-9987-41F8-BBAC-FD445EE07D7E}" srcId="{2A511A5D-E0B9-4C0E-AE26-51414176149B}" destId="{B18FDD40-4E95-4795-82F5-9AD77C6EC1DC}" srcOrd="2" destOrd="0" parTransId="{4F779C3C-6A1C-42BA-8180-2BF1306E35CB}" sibTransId="{BF6FA528-AB52-468E-8180-09A7D3C75872}"/>
    <dgm:cxn modelId="{29B9FF34-6344-4380-983B-19B51DCE29C6}" type="presOf" srcId="{2A511A5D-E0B9-4C0E-AE26-51414176149B}" destId="{FD481F65-E90B-4473-AC56-84D700C50CE6}" srcOrd="0" destOrd="0" presId="urn:microsoft.com/office/officeart/2008/layout/IncreasingCircleProcess"/>
    <dgm:cxn modelId="{41DEBA7B-10E2-4C9B-9C3F-8F1BE068D863}" srcId="{2A511A5D-E0B9-4C0E-AE26-51414176149B}" destId="{F2D47475-52A5-4408-A240-46E7AAC6DBE2}" srcOrd="0" destOrd="0" parTransId="{1CC3FEA8-8BAE-4A56-9ECA-6CB7B636C623}" sibTransId="{9977838F-3CBA-4D1A-BAF4-0970BF37CD13}"/>
    <dgm:cxn modelId="{68C8B9BC-C217-46C2-8B5A-61BDE3A44B98}" type="presOf" srcId="{70C85438-F230-47C6-8462-C75AE84F1163}" destId="{3D5DEDFF-E992-46B2-8706-1428CBD1D5C2}" srcOrd="0" destOrd="0" presId="urn:microsoft.com/office/officeart/2008/layout/IncreasingCircleProcess"/>
    <dgm:cxn modelId="{CC8376CA-3DBD-4988-ABD8-4476E880C5A6}" srcId="{2A511A5D-E0B9-4C0E-AE26-51414176149B}" destId="{D48B4C4D-290A-449E-8571-F2B1B5A67BE3}" srcOrd="1" destOrd="0" parTransId="{6106F8E3-D261-437D-9300-FC7665DEE16B}" sibTransId="{2B116CBF-26A0-45BC-A541-55C9E52C3029}"/>
    <dgm:cxn modelId="{507201DA-B770-4801-A039-4A9D9432DD24}" type="presOf" srcId="{D48B4C4D-290A-449E-8571-F2B1B5A67BE3}" destId="{DE65AD03-59A4-44E0-A6F5-AC65FB1ACD01}" srcOrd="0" destOrd="0" presId="urn:microsoft.com/office/officeart/2008/layout/IncreasingCircleProcess"/>
    <dgm:cxn modelId="{827C40DA-859A-4EFC-92CD-104214C361DE}" srcId="{2A511A5D-E0B9-4C0E-AE26-51414176149B}" destId="{70C85438-F230-47C6-8462-C75AE84F1163}" srcOrd="3" destOrd="0" parTransId="{6EAE0E6A-41A5-4673-AC80-67037D3BA6EE}" sibTransId="{44F85109-7C80-409E-8FA0-361B8F113B7A}"/>
    <dgm:cxn modelId="{FFF018AF-D14D-48FD-B91A-A88E1CD81363}" type="presParOf" srcId="{FD481F65-E90B-4473-AC56-84D700C50CE6}" destId="{C91D2CC9-B371-46A6-9704-734A837B9878}" srcOrd="0" destOrd="0" presId="urn:microsoft.com/office/officeart/2008/layout/IncreasingCircleProcess"/>
    <dgm:cxn modelId="{7DEBBCF6-4D8F-4623-9D71-CAFD0F9695F5}" type="presParOf" srcId="{C91D2CC9-B371-46A6-9704-734A837B9878}" destId="{E2DA8C1A-F794-438A-BE1E-923F5F4C7198}" srcOrd="0" destOrd="0" presId="urn:microsoft.com/office/officeart/2008/layout/IncreasingCircleProcess"/>
    <dgm:cxn modelId="{DAA7F7D6-BCEB-4971-A7E8-D37C8F216F2F}" type="presParOf" srcId="{C91D2CC9-B371-46A6-9704-734A837B9878}" destId="{9B3CB2E1-46E0-406C-A517-FD96804156FE}" srcOrd="1" destOrd="0" presId="urn:microsoft.com/office/officeart/2008/layout/IncreasingCircleProcess"/>
    <dgm:cxn modelId="{28BA001C-3791-4B7C-9CDF-0588830E86D2}" type="presParOf" srcId="{C91D2CC9-B371-46A6-9704-734A837B9878}" destId="{2037E432-1BC2-49CE-8F46-3F5AEE69090B}" srcOrd="2" destOrd="0" presId="urn:microsoft.com/office/officeart/2008/layout/IncreasingCircleProcess"/>
    <dgm:cxn modelId="{81689354-0300-43BA-AB8C-C288772A0228}" type="presParOf" srcId="{C91D2CC9-B371-46A6-9704-734A837B9878}" destId="{70FEC1D5-E116-428B-B5D8-80E7002C2F48}" srcOrd="3" destOrd="0" presId="urn:microsoft.com/office/officeart/2008/layout/IncreasingCircleProcess"/>
    <dgm:cxn modelId="{65505E44-747F-46D8-8E46-8A0062298F5D}" type="presParOf" srcId="{FD481F65-E90B-4473-AC56-84D700C50CE6}" destId="{821545C9-E7A1-439A-8BC6-21DB5A467796}" srcOrd="1" destOrd="0" presId="urn:microsoft.com/office/officeart/2008/layout/IncreasingCircleProcess"/>
    <dgm:cxn modelId="{197EB34C-5204-4196-BC6F-528F304D2AF6}" type="presParOf" srcId="{FD481F65-E90B-4473-AC56-84D700C50CE6}" destId="{47EEE46B-13D6-4470-9913-60FBF0AAB217}" srcOrd="2" destOrd="0" presId="urn:microsoft.com/office/officeart/2008/layout/IncreasingCircleProcess"/>
    <dgm:cxn modelId="{9E25B8BB-BEEA-446F-9B2A-B31ED540A35F}" type="presParOf" srcId="{47EEE46B-13D6-4470-9913-60FBF0AAB217}" destId="{FAA36C76-5775-4F5B-BEB5-2AD44C9CB701}" srcOrd="0" destOrd="0" presId="urn:microsoft.com/office/officeart/2008/layout/IncreasingCircleProcess"/>
    <dgm:cxn modelId="{C06526E3-9B56-413D-A8B1-9E12BEE422DE}" type="presParOf" srcId="{47EEE46B-13D6-4470-9913-60FBF0AAB217}" destId="{5537FEBD-52CB-4D58-9665-D97B3A2614D9}" srcOrd="1" destOrd="0" presId="urn:microsoft.com/office/officeart/2008/layout/IncreasingCircleProcess"/>
    <dgm:cxn modelId="{4A172543-7F32-490A-B13C-08318485D381}" type="presParOf" srcId="{47EEE46B-13D6-4470-9913-60FBF0AAB217}" destId="{F7F30B4D-9A67-42D4-BF93-8C4388849C8C}" srcOrd="2" destOrd="0" presId="urn:microsoft.com/office/officeart/2008/layout/IncreasingCircleProcess"/>
    <dgm:cxn modelId="{861895E1-8CE8-45B4-8350-F2B3A1168621}" type="presParOf" srcId="{47EEE46B-13D6-4470-9913-60FBF0AAB217}" destId="{DE65AD03-59A4-44E0-A6F5-AC65FB1ACD01}" srcOrd="3" destOrd="0" presId="urn:microsoft.com/office/officeart/2008/layout/IncreasingCircleProcess"/>
    <dgm:cxn modelId="{04F3325B-B747-4A04-9BF1-E3F290ABF862}" type="presParOf" srcId="{FD481F65-E90B-4473-AC56-84D700C50CE6}" destId="{9194E0CE-6FA0-47EC-A104-0D180C42EFA5}" srcOrd="3" destOrd="0" presId="urn:microsoft.com/office/officeart/2008/layout/IncreasingCircleProcess"/>
    <dgm:cxn modelId="{76543AC2-6F84-4DEE-ADE8-735486FF89AE}" type="presParOf" srcId="{FD481F65-E90B-4473-AC56-84D700C50CE6}" destId="{4BAF2B3D-7957-460B-9FB4-6163A92AAA67}" srcOrd="4" destOrd="0" presId="urn:microsoft.com/office/officeart/2008/layout/IncreasingCircleProcess"/>
    <dgm:cxn modelId="{48B1A3B9-2C71-4534-8BA1-04797A314A3B}" type="presParOf" srcId="{4BAF2B3D-7957-460B-9FB4-6163A92AAA67}" destId="{C514C459-09D8-4501-85B1-CC5B5B8EC3CD}" srcOrd="0" destOrd="0" presId="urn:microsoft.com/office/officeart/2008/layout/IncreasingCircleProcess"/>
    <dgm:cxn modelId="{6D46E8CF-A34E-4C7E-9218-E63769DA8774}" type="presParOf" srcId="{4BAF2B3D-7957-460B-9FB4-6163A92AAA67}" destId="{149C27ED-2FC8-4DBF-B837-911D477E4FC5}" srcOrd="1" destOrd="0" presId="urn:microsoft.com/office/officeart/2008/layout/IncreasingCircleProcess"/>
    <dgm:cxn modelId="{67232C7C-9C4D-4744-AADA-B9662B6D5207}" type="presParOf" srcId="{4BAF2B3D-7957-460B-9FB4-6163A92AAA67}" destId="{33BE4982-CD66-4512-8A8B-00E785D33D3A}" srcOrd="2" destOrd="0" presId="urn:microsoft.com/office/officeart/2008/layout/IncreasingCircleProcess"/>
    <dgm:cxn modelId="{5DBDCB72-F4F4-4B5E-9AF4-0E484A04CAEF}" type="presParOf" srcId="{4BAF2B3D-7957-460B-9FB4-6163A92AAA67}" destId="{16A0B3F7-100E-42DE-9D32-9AC432AC9CA9}" srcOrd="3" destOrd="0" presId="urn:microsoft.com/office/officeart/2008/layout/IncreasingCircleProcess"/>
    <dgm:cxn modelId="{80909781-C03F-42A5-95EC-6490B4B180E1}" type="presParOf" srcId="{FD481F65-E90B-4473-AC56-84D700C50CE6}" destId="{E93ADBF1-613E-438E-8022-99981640D26C}" srcOrd="5" destOrd="0" presId="urn:microsoft.com/office/officeart/2008/layout/IncreasingCircleProcess"/>
    <dgm:cxn modelId="{4AD34262-82C9-462C-B65A-EFF771BF7C6D}" type="presParOf" srcId="{FD481F65-E90B-4473-AC56-84D700C50CE6}" destId="{20987C0E-E0C7-42F5-B550-48613DD0A72C}" srcOrd="6" destOrd="0" presId="urn:microsoft.com/office/officeart/2008/layout/IncreasingCircleProcess"/>
    <dgm:cxn modelId="{A988A267-90AA-41B3-A221-F89F1FD30F3C}" type="presParOf" srcId="{20987C0E-E0C7-42F5-B550-48613DD0A72C}" destId="{93DC27BF-7ED6-40E2-84E1-E91195F4BA3C}" srcOrd="0" destOrd="0" presId="urn:microsoft.com/office/officeart/2008/layout/IncreasingCircleProcess"/>
    <dgm:cxn modelId="{0A36FC96-9162-4051-9690-2447D66C7BF3}" type="presParOf" srcId="{20987C0E-E0C7-42F5-B550-48613DD0A72C}" destId="{334EAA4B-03FE-4F4F-A695-1EF7DB6990CC}" srcOrd="1" destOrd="0" presId="urn:microsoft.com/office/officeart/2008/layout/IncreasingCircleProcess"/>
    <dgm:cxn modelId="{81DE8A5E-A582-4ADE-80AE-4EB5E789BC2C}" type="presParOf" srcId="{20987C0E-E0C7-42F5-B550-48613DD0A72C}" destId="{FD9CE006-546F-43EB-B1A3-DF947308A098}" srcOrd="2" destOrd="0" presId="urn:microsoft.com/office/officeart/2008/layout/IncreasingCircleProcess"/>
    <dgm:cxn modelId="{3A378C30-6416-48F5-9485-B758F7F01AAD}" type="presParOf" srcId="{20987C0E-E0C7-42F5-B550-48613DD0A72C}" destId="{3D5DEDFF-E992-46B2-8706-1428CBD1D5C2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511A5D-E0B9-4C0E-AE26-51414176149B}" type="doc">
      <dgm:prSet loTypeId="urn:microsoft.com/office/officeart/2008/layout/IncreasingCircleProcess" loCatId="process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F2D47475-52A5-4408-A240-46E7AAC6DBE2}">
      <dgm:prSet phldrT="[Testo]"/>
      <dgm:spPr/>
      <dgm:t>
        <a:bodyPr/>
        <a:lstStyle/>
        <a:p>
          <a:r>
            <a:rPr lang="it-IT" dirty="0"/>
            <a:t>Assenza di </a:t>
          </a:r>
          <a:r>
            <a:rPr lang="it-IT" dirty="0" err="1"/>
            <a:t>claims</a:t>
          </a:r>
          <a:endParaRPr lang="en-US" dirty="0"/>
        </a:p>
      </dgm:t>
    </dgm:pt>
    <dgm:pt modelId="{1CC3FEA8-8BAE-4A56-9ECA-6CB7B636C623}" type="parTrans" cxnId="{41DEBA7B-10E2-4C9B-9C3F-8F1BE068D863}">
      <dgm:prSet/>
      <dgm:spPr/>
      <dgm:t>
        <a:bodyPr/>
        <a:lstStyle/>
        <a:p>
          <a:endParaRPr lang="en-US"/>
        </a:p>
      </dgm:t>
    </dgm:pt>
    <dgm:pt modelId="{9977838F-3CBA-4D1A-BAF4-0970BF37CD13}" type="sibTrans" cxnId="{41DEBA7B-10E2-4C9B-9C3F-8F1BE068D863}">
      <dgm:prSet/>
      <dgm:spPr/>
      <dgm:t>
        <a:bodyPr/>
        <a:lstStyle/>
        <a:p>
          <a:endParaRPr lang="en-US"/>
        </a:p>
      </dgm:t>
    </dgm:pt>
    <dgm:pt modelId="{D48B4C4D-290A-449E-8571-F2B1B5A67BE3}">
      <dgm:prSet phldrT="[Testo]"/>
      <dgm:spPr/>
      <dgm:t>
        <a:bodyPr/>
        <a:lstStyle/>
        <a:p>
          <a:r>
            <a:rPr lang="it-IT" dirty="0"/>
            <a:t>Assenza di assets</a:t>
          </a:r>
          <a:endParaRPr lang="en-US" dirty="0"/>
        </a:p>
      </dgm:t>
    </dgm:pt>
    <dgm:pt modelId="{6106F8E3-D261-437D-9300-FC7665DEE16B}" type="parTrans" cxnId="{CC8376CA-3DBD-4988-ABD8-4476E880C5A6}">
      <dgm:prSet/>
      <dgm:spPr/>
      <dgm:t>
        <a:bodyPr/>
        <a:lstStyle/>
        <a:p>
          <a:endParaRPr lang="en-US"/>
        </a:p>
      </dgm:t>
    </dgm:pt>
    <dgm:pt modelId="{2B116CBF-26A0-45BC-A541-55C9E52C3029}" type="sibTrans" cxnId="{CC8376CA-3DBD-4988-ABD8-4476E880C5A6}">
      <dgm:prSet/>
      <dgm:spPr/>
      <dgm:t>
        <a:bodyPr/>
        <a:lstStyle/>
        <a:p>
          <a:endParaRPr lang="en-US"/>
        </a:p>
      </dgm:t>
    </dgm:pt>
    <dgm:pt modelId="{B18FDD40-4E95-4795-82F5-9AD77C6EC1DC}">
      <dgm:prSet phldrT="[Testo]"/>
      <dgm:spPr/>
      <dgm:t>
        <a:bodyPr/>
        <a:lstStyle/>
        <a:p>
          <a:r>
            <a:rPr lang="it-IT" dirty="0"/>
            <a:t>Assenza di grafiche</a:t>
          </a:r>
          <a:endParaRPr lang="en-US" dirty="0"/>
        </a:p>
      </dgm:t>
    </dgm:pt>
    <dgm:pt modelId="{4F779C3C-6A1C-42BA-8180-2BF1306E35CB}" type="parTrans" cxnId="{BCD3DA2B-9987-41F8-BBAC-FD445EE07D7E}">
      <dgm:prSet/>
      <dgm:spPr/>
      <dgm:t>
        <a:bodyPr/>
        <a:lstStyle/>
        <a:p>
          <a:endParaRPr lang="en-US"/>
        </a:p>
      </dgm:t>
    </dgm:pt>
    <dgm:pt modelId="{BF6FA528-AB52-468E-8180-09A7D3C75872}" type="sibTrans" cxnId="{BCD3DA2B-9987-41F8-BBAC-FD445EE07D7E}">
      <dgm:prSet/>
      <dgm:spPr/>
      <dgm:t>
        <a:bodyPr/>
        <a:lstStyle/>
        <a:p>
          <a:endParaRPr lang="en-US"/>
        </a:p>
      </dgm:t>
    </dgm:pt>
    <dgm:pt modelId="{70C85438-F230-47C6-8462-C75AE84F1163}">
      <dgm:prSet phldrT="[Testo]"/>
      <dgm:spPr/>
      <dgm:t>
        <a:bodyPr/>
        <a:lstStyle/>
        <a:p>
          <a:r>
            <a:rPr lang="it-IT" dirty="0"/>
            <a:t>Lancio prodotto debole!</a:t>
          </a:r>
          <a:endParaRPr lang="en-US" dirty="0"/>
        </a:p>
      </dgm:t>
    </dgm:pt>
    <dgm:pt modelId="{6EAE0E6A-41A5-4673-AC80-67037D3BA6EE}" type="parTrans" cxnId="{827C40DA-859A-4EFC-92CD-104214C361DE}">
      <dgm:prSet/>
      <dgm:spPr/>
      <dgm:t>
        <a:bodyPr/>
        <a:lstStyle/>
        <a:p>
          <a:endParaRPr lang="en-US"/>
        </a:p>
      </dgm:t>
    </dgm:pt>
    <dgm:pt modelId="{44F85109-7C80-409E-8FA0-361B8F113B7A}" type="sibTrans" cxnId="{827C40DA-859A-4EFC-92CD-104214C361DE}">
      <dgm:prSet/>
      <dgm:spPr/>
      <dgm:t>
        <a:bodyPr/>
        <a:lstStyle/>
        <a:p>
          <a:endParaRPr lang="en-US"/>
        </a:p>
      </dgm:t>
    </dgm:pt>
    <dgm:pt modelId="{FD481F65-E90B-4473-AC56-84D700C50CE6}" type="pres">
      <dgm:prSet presAssocID="{2A511A5D-E0B9-4C0E-AE26-51414176149B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C91D2CC9-B371-46A6-9704-734A837B9878}" type="pres">
      <dgm:prSet presAssocID="{F2D47475-52A5-4408-A240-46E7AAC6DBE2}" presName="composite" presStyleCnt="0"/>
      <dgm:spPr/>
    </dgm:pt>
    <dgm:pt modelId="{E2DA8C1A-F794-438A-BE1E-923F5F4C7198}" type="pres">
      <dgm:prSet presAssocID="{F2D47475-52A5-4408-A240-46E7AAC6DBE2}" presName="BackAccent" presStyleLbl="bgShp" presStyleIdx="0" presStyleCnt="4"/>
      <dgm:spPr/>
    </dgm:pt>
    <dgm:pt modelId="{9B3CB2E1-46E0-406C-A517-FD96804156FE}" type="pres">
      <dgm:prSet presAssocID="{F2D47475-52A5-4408-A240-46E7AAC6DBE2}" presName="Accent" presStyleLbl="alignNode1" presStyleIdx="0" presStyleCnt="4"/>
      <dgm:spPr/>
    </dgm:pt>
    <dgm:pt modelId="{2037E432-1BC2-49CE-8F46-3F5AEE69090B}" type="pres">
      <dgm:prSet presAssocID="{F2D47475-52A5-4408-A240-46E7AAC6DBE2}" presName="Child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70FEC1D5-E116-428B-B5D8-80E7002C2F48}" type="pres">
      <dgm:prSet presAssocID="{F2D47475-52A5-4408-A240-46E7AAC6DBE2}" presName="Parent" presStyleLbl="revTx" presStyleIdx="0" presStyleCnt="4">
        <dgm:presLayoutVars>
          <dgm:chMax val="1"/>
          <dgm:chPref val="1"/>
          <dgm:bulletEnabled val="1"/>
        </dgm:presLayoutVars>
      </dgm:prSet>
      <dgm:spPr/>
    </dgm:pt>
    <dgm:pt modelId="{821545C9-E7A1-439A-8BC6-21DB5A467796}" type="pres">
      <dgm:prSet presAssocID="{9977838F-3CBA-4D1A-BAF4-0970BF37CD13}" presName="sibTrans" presStyleCnt="0"/>
      <dgm:spPr/>
    </dgm:pt>
    <dgm:pt modelId="{47EEE46B-13D6-4470-9913-60FBF0AAB217}" type="pres">
      <dgm:prSet presAssocID="{D48B4C4D-290A-449E-8571-F2B1B5A67BE3}" presName="composite" presStyleCnt="0"/>
      <dgm:spPr/>
    </dgm:pt>
    <dgm:pt modelId="{FAA36C76-5775-4F5B-BEB5-2AD44C9CB701}" type="pres">
      <dgm:prSet presAssocID="{D48B4C4D-290A-449E-8571-F2B1B5A67BE3}" presName="BackAccent" presStyleLbl="bgShp" presStyleIdx="1" presStyleCnt="4"/>
      <dgm:spPr/>
    </dgm:pt>
    <dgm:pt modelId="{5537FEBD-52CB-4D58-9665-D97B3A2614D9}" type="pres">
      <dgm:prSet presAssocID="{D48B4C4D-290A-449E-8571-F2B1B5A67BE3}" presName="Accent" presStyleLbl="alignNode1" presStyleIdx="1" presStyleCnt="4"/>
      <dgm:spPr/>
    </dgm:pt>
    <dgm:pt modelId="{F7F30B4D-9A67-42D4-BF93-8C4388849C8C}" type="pres">
      <dgm:prSet presAssocID="{D48B4C4D-290A-449E-8571-F2B1B5A67BE3}" presName="Child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DE65AD03-59A4-44E0-A6F5-AC65FB1ACD01}" type="pres">
      <dgm:prSet presAssocID="{D48B4C4D-290A-449E-8571-F2B1B5A67BE3}" presName="Parent" presStyleLbl="revTx" presStyleIdx="1" presStyleCnt="4">
        <dgm:presLayoutVars>
          <dgm:chMax val="1"/>
          <dgm:chPref val="1"/>
          <dgm:bulletEnabled val="1"/>
        </dgm:presLayoutVars>
      </dgm:prSet>
      <dgm:spPr/>
    </dgm:pt>
    <dgm:pt modelId="{9194E0CE-6FA0-47EC-A104-0D180C42EFA5}" type="pres">
      <dgm:prSet presAssocID="{2B116CBF-26A0-45BC-A541-55C9E52C3029}" presName="sibTrans" presStyleCnt="0"/>
      <dgm:spPr/>
    </dgm:pt>
    <dgm:pt modelId="{4BAF2B3D-7957-460B-9FB4-6163A92AAA67}" type="pres">
      <dgm:prSet presAssocID="{B18FDD40-4E95-4795-82F5-9AD77C6EC1DC}" presName="composite" presStyleCnt="0"/>
      <dgm:spPr/>
    </dgm:pt>
    <dgm:pt modelId="{C514C459-09D8-4501-85B1-CC5B5B8EC3CD}" type="pres">
      <dgm:prSet presAssocID="{B18FDD40-4E95-4795-82F5-9AD77C6EC1DC}" presName="BackAccent" presStyleLbl="bgShp" presStyleIdx="2" presStyleCnt="4"/>
      <dgm:spPr/>
    </dgm:pt>
    <dgm:pt modelId="{149C27ED-2FC8-4DBF-B837-911D477E4FC5}" type="pres">
      <dgm:prSet presAssocID="{B18FDD40-4E95-4795-82F5-9AD77C6EC1DC}" presName="Accent" presStyleLbl="alignNode1" presStyleIdx="2" presStyleCnt="4"/>
      <dgm:spPr/>
    </dgm:pt>
    <dgm:pt modelId="{33BE4982-CD66-4512-8A8B-00E785D33D3A}" type="pres">
      <dgm:prSet presAssocID="{B18FDD40-4E95-4795-82F5-9AD77C6EC1DC}" presName="Child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16A0B3F7-100E-42DE-9D32-9AC432AC9CA9}" type="pres">
      <dgm:prSet presAssocID="{B18FDD40-4E95-4795-82F5-9AD77C6EC1DC}" presName="Parent" presStyleLbl="revTx" presStyleIdx="2" presStyleCnt="4">
        <dgm:presLayoutVars>
          <dgm:chMax val="1"/>
          <dgm:chPref val="1"/>
          <dgm:bulletEnabled val="1"/>
        </dgm:presLayoutVars>
      </dgm:prSet>
      <dgm:spPr/>
    </dgm:pt>
    <dgm:pt modelId="{E93ADBF1-613E-438E-8022-99981640D26C}" type="pres">
      <dgm:prSet presAssocID="{BF6FA528-AB52-468E-8180-09A7D3C75872}" presName="sibTrans" presStyleCnt="0"/>
      <dgm:spPr/>
    </dgm:pt>
    <dgm:pt modelId="{20987C0E-E0C7-42F5-B550-48613DD0A72C}" type="pres">
      <dgm:prSet presAssocID="{70C85438-F230-47C6-8462-C75AE84F1163}" presName="composite" presStyleCnt="0"/>
      <dgm:spPr/>
    </dgm:pt>
    <dgm:pt modelId="{93DC27BF-7ED6-40E2-84E1-E91195F4BA3C}" type="pres">
      <dgm:prSet presAssocID="{70C85438-F230-47C6-8462-C75AE84F1163}" presName="BackAccent" presStyleLbl="bgShp" presStyleIdx="3" presStyleCnt="4"/>
      <dgm:spPr/>
    </dgm:pt>
    <dgm:pt modelId="{334EAA4B-03FE-4F4F-A695-1EF7DB6990CC}" type="pres">
      <dgm:prSet presAssocID="{70C85438-F230-47C6-8462-C75AE84F1163}" presName="Accent" presStyleLbl="alignNode1" presStyleIdx="3" presStyleCnt="4"/>
      <dgm:spPr/>
    </dgm:pt>
    <dgm:pt modelId="{FD9CE006-546F-43EB-B1A3-DF947308A098}" type="pres">
      <dgm:prSet presAssocID="{70C85438-F230-47C6-8462-C75AE84F1163}" presName="Child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3D5DEDFF-E992-46B2-8706-1428CBD1D5C2}" type="pres">
      <dgm:prSet presAssocID="{70C85438-F230-47C6-8462-C75AE84F1163}" presName="Parent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8826F02-1EE9-4D80-9314-A6394B476E27}" type="presOf" srcId="{B18FDD40-4E95-4795-82F5-9AD77C6EC1DC}" destId="{16A0B3F7-100E-42DE-9D32-9AC432AC9CA9}" srcOrd="0" destOrd="0" presId="urn:microsoft.com/office/officeart/2008/layout/IncreasingCircleProcess"/>
    <dgm:cxn modelId="{D6F37A12-0987-426F-B5B5-0AE32EBB7F9C}" type="presOf" srcId="{F2D47475-52A5-4408-A240-46E7AAC6DBE2}" destId="{70FEC1D5-E116-428B-B5D8-80E7002C2F48}" srcOrd="0" destOrd="0" presId="urn:microsoft.com/office/officeart/2008/layout/IncreasingCircleProcess"/>
    <dgm:cxn modelId="{BCD3DA2B-9987-41F8-BBAC-FD445EE07D7E}" srcId="{2A511A5D-E0B9-4C0E-AE26-51414176149B}" destId="{B18FDD40-4E95-4795-82F5-9AD77C6EC1DC}" srcOrd="2" destOrd="0" parTransId="{4F779C3C-6A1C-42BA-8180-2BF1306E35CB}" sibTransId="{BF6FA528-AB52-468E-8180-09A7D3C75872}"/>
    <dgm:cxn modelId="{29B9FF34-6344-4380-983B-19B51DCE29C6}" type="presOf" srcId="{2A511A5D-E0B9-4C0E-AE26-51414176149B}" destId="{FD481F65-E90B-4473-AC56-84D700C50CE6}" srcOrd="0" destOrd="0" presId="urn:microsoft.com/office/officeart/2008/layout/IncreasingCircleProcess"/>
    <dgm:cxn modelId="{41DEBA7B-10E2-4C9B-9C3F-8F1BE068D863}" srcId="{2A511A5D-E0B9-4C0E-AE26-51414176149B}" destId="{F2D47475-52A5-4408-A240-46E7AAC6DBE2}" srcOrd="0" destOrd="0" parTransId="{1CC3FEA8-8BAE-4A56-9ECA-6CB7B636C623}" sibTransId="{9977838F-3CBA-4D1A-BAF4-0970BF37CD13}"/>
    <dgm:cxn modelId="{68C8B9BC-C217-46C2-8B5A-61BDE3A44B98}" type="presOf" srcId="{70C85438-F230-47C6-8462-C75AE84F1163}" destId="{3D5DEDFF-E992-46B2-8706-1428CBD1D5C2}" srcOrd="0" destOrd="0" presId="urn:microsoft.com/office/officeart/2008/layout/IncreasingCircleProcess"/>
    <dgm:cxn modelId="{CC8376CA-3DBD-4988-ABD8-4476E880C5A6}" srcId="{2A511A5D-E0B9-4C0E-AE26-51414176149B}" destId="{D48B4C4D-290A-449E-8571-F2B1B5A67BE3}" srcOrd="1" destOrd="0" parTransId="{6106F8E3-D261-437D-9300-FC7665DEE16B}" sibTransId="{2B116CBF-26A0-45BC-A541-55C9E52C3029}"/>
    <dgm:cxn modelId="{507201DA-B770-4801-A039-4A9D9432DD24}" type="presOf" srcId="{D48B4C4D-290A-449E-8571-F2B1B5A67BE3}" destId="{DE65AD03-59A4-44E0-A6F5-AC65FB1ACD01}" srcOrd="0" destOrd="0" presId="urn:microsoft.com/office/officeart/2008/layout/IncreasingCircleProcess"/>
    <dgm:cxn modelId="{827C40DA-859A-4EFC-92CD-104214C361DE}" srcId="{2A511A5D-E0B9-4C0E-AE26-51414176149B}" destId="{70C85438-F230-47C6-8462-C75AE84F1163}" srcOrd="3" destOrd="0" parTransId="{6EAE0E6A-41A5-4673-AC80-67037D3BA6EE}" sibTransId="{44F85109-7C80-409E-8FA0-361B8F113B7A}"/>
    <dgm:cxn modelId="{FFF018AF-D14D-48FD-B91A-A88E1CD81363}" type="presParOf" srcId="{FD481F65-E90B-4473-AC56-84D700C50CE6}" destId="{C91D2CC9-B371-46A6-9704-734A837B9878}" srcOrd="0" destOrd="0" presId="urn:microsoft.com/office/officeart/2008/layout/IncreasingCircleProcess"/>
    <dgm:cxn modelId="{7DEBBCF6-4D8F-4623-9D71-CAFD0F9695F5}" type="presParOf" srcId="{C91D2CC9-B371-46A6-9704-734A837B9878}" destId="{E2DA8C1A-F794-438A-BE1E-923F5F4C7198}" srcOrd="0" destOrd="0" presId="urn:microsoft.com/office/officeart/2008/layout/IncreasingCircleProcess"/>
    <dgm:cxn modelId="{DAA7F7D6-BCEB-4971-A7E8-D37C8F216F2F}" type="presParOf" srcId="{C91D2CC9-B371-46A6-9704-734A837B9878}" destId="{9B3CB2E1-46E0-406C-A517-FD96804156FE}" srcOrd="1" destOrd="0" presId="urn:microsoft.com/office/officeart/2008/layout/IncreasingCircleProcess"/>
    <dgm:cxn modelId="{28BA001C-3791-4B7C-9CDF-0588830E86D2}" type="presParOf" srcId="{C91D2CC9-B371-46A6-9704-734A837B9878}" destId="{2037E432-1BC2-49CE-8F46-3F5AEE69090B}" srcOrd="2" destOrd="0" presId="urn:microsoft.com/office/officeart/2008/layout/IncreasingCircleProcess"/>
    <dgm:cxn modelId="{81689354-0300-43BA-AB8C-C288772A0228}" type="presParOf" srcId="{C91D2CC9-B371-46A6-9704-734A837B9878}" destId="{70FEC1D5-E116-428B-B5D8-80E7002C2F48}" srcOrd="3" destOrd="0" presId="urn:microsoft.com/office/officeart/2008/layout/IncreasingCircleProcess"/>
    <dgm:cxn modelId="{65505E44-747F-46D8-8E46-8A0062298F5D}" type="presParOf" srcId="{FD481F65-E90B-4473-AC56-84D700C50CE6}" destId="{821545C9-E7A1-439A-8BC6-21DB5A467796}" srcOrd="1" destOrd="0" presId="urn:microsoft.com/office/officeart/2008/layout/IncreasingCircleProcess"/>
    <dgm:cxn modelId="{197EB34C-5204-4196-BC6F-528F304D2AF6}" type="presParOf" srcId="{FD481F65-E90B-4473-AC56-84D700C50CE6}" destId="{47EEE46B-13D6-4470-9913-60FBF0AAB217}" srcOrd="2" destOrd="0" presId="urn:microsoft.com/office/officeart/2008/layout/IncreasingCircleProcess"/>
    <dgm:cxn modelId="{9E25B8BB-BEEA-446F-9B2A-B31ED540A35F}" type="presParOf" srcId="{47EEE46B-13D6-4470-9913-60FBF0AAB217}" destId="{FAA36C76-5775-4F5B-BEB5-2AD44C9CB701}" srcOrd="0" destOrd="0" presId="urn:microsoft.com/office/officeart/2008/layout/IncreasingCircleProcess"/>
    <dgm:cxn modelId="{C06526E3-9B56-413D-A8B1-9E12BEE422DE}" type="presParOf" srcId="{47EEE46B-13D6-4470-9913-60FBF0AAB217}" destId="{5537FEBD-52CB-4D58-9665-D97B3A2614D9}" srcOrd="1" destOrd="0" presId="urn:microsoft.com/office/officeart/2008/layout/IncreasingCircleProcess"/>
    <dgm:cxn modelId="{4A172543-7F32-490A-B13C-08318485D381}" type="presParOf" srcId="{47EEE46B-13D6-4470-9913-60FBF0AAB217}" destId="{F7F30B4D-9A67-42D4-BF93-8C4388849C8C}" srcOrd="2" destOrd="0" presId="urn:microsoft.com/office/officeart/2008/layout/IncreasingCircleProcess"/>
    <dgm:cxn modelId="{861895E1-8CE8-45B4-8350-F2B3A1168621}" type="presParOf" srcId="{47EEE46B-13D6-4470-9913-60FBF0AAB217}" destId="{DE65AD03-59A4-44E0-A6F5-AC65FB1ACD01}" srcOrd="3" destOrd="0" presId="urn:microsoft.com/office/officeart/2008/layout/IncreasingCircleProcess"/>
    <dgm:cxn modelId="{04F3325B-B747-4A04-9BF1-E3F290ABF862}" type="presParOf" srcId="{FD481F65-E90B-4473-AC56-84D700C50CE6}" destId="{9194E0CE-6FA0-47EC-A104-0D180C42EFA5}" srcOrd="3" destOrd="0" presId="urn:microsoft.com/office/officeart/2008/layout/IncreasingCircleProcess"/>
    <dgm:cxn modelId="{76543AC2-6F84-4DEE-ADE8-735486FF89AE}" type="presParOf" srcId="{FD481F65-E90B-4473-AC56-84D700C50CE6}" destId="{4BAF2B3D-7957-460B-9FB4-6163A92AAA67}" srcOrd="4" destOrd="0" presId="urn:microsoft.com/office/officeart/2008/layout/IncreasingCircleProcess"/>
    <dgm:cxn modelId="{48B1A3B9-2C71-4534-8BA1-04797A314A3B}" type="presParOf" srcId="{4BAF2B3D-7957-460B-9FB4-6163A92AAA67}" destId="{C514C459-09D8-4501-85B1-CC5B5B8EC3CD}" srcOrd="0" destOrd="0" presId="urn:microsoft.com/office/officeart/2008/layout/IncreasingCircleProcess"/>
    <dgm:cxn modelId="{6D46E8CF-A34E-4C7E-9218-E63769DA8774}" type="presParOf" srcId="{4BAF2B3D-7957-460B-9FB4-6163A92AAA67}" destId="{149C27ED-2FC8-4DBF-B837-911D477E4FC5}" srcOrd="1" destOrd="0" presId="urn:microsoft.com/office/officeart/2008/layout/IncreasingCircleProcess"/>
    <dgm:cxn modelId="{67232C7C-9C4D-4744-AADA-B9662B6D5207}" type="presParOf" srcId="{4BAF2B3D-7957-460B-9FB4-6163A92AAA67}" destId="{33BE4982-CD66-4512-8A8B-00E785D33D3A}" srcOrd="2" destOrd="0" presId="urn:microsoft.com/office/officeart/2008/layout/IncreasingCircleProcess"/>
    <dgm:cxn modelId="{5DBDCB72-F4F4-4B5E-9AF4-0E484A04CAEF}" type="presParOf" srcId="{4BAF2B3D-7957-460B-9FB4-6163A92AAA67}" destId="{16A0B3F7-100E-42DE-9D32-9AC432AC9CA9}" srcOrd="3" destOrd="0" presId="urn:microsoft.com/office/officeart/2008/layout/IncreasingCircleProcess"/>
    <dgm:cxn modelId="{80909781-C03F-42A5-95EC-6490B4B180E1}" type="presParOf" srcId="{FD481F65-E90B-4473-AC56-84D700C50CE6}" destId="{E93ADBF1-613E-438E-8022-99981640D26C}" srcOrd="5" destOrd="0" presId="urn:microsoft.com/office/officeart/2008/layout/IncreasingCircleProcess"/>
    <dgm:cxn modelId="{4AD34262-82C9-462C-B65A-EFF771BF7C6D}" type="presParOf" srcId="{FD481F65-E90B-4473-AC56-84D700C50CE6}" destId="{20987C0E-E0C7-42F5-B550-48613DD0A72C}" srcOrd="6" destOrd="0" presId="urn:microsoft.com/office/officeart/2008/layout/IncreasingCircleProcess"/>
    <dgm:cxn modelId="{A988A267-90AA-41B3-A221-F89F1FD30F3C}" type="presParOf" srcId="{20987C0E-E0C7-42F5-B550-48613DD0A72C}" destId="{93DC27BF-7ED6-40E2-84E1-E91195F4BA3C}" srcOrd="0" destOrd="0" presId="urn:microsoft.com/office/officeart/2008/layout/IncreasingCircleProcess"/>
    <dgm:cxn modelId="{0A36FC96-9162-4051-9690-2447D66C7BF3}" type="presParOf" srcId="{20987C0E-E0C7-42F5-B550-48613DD0A72C}" destId="{334EAA4B-03FE-4F4F-A695-1EF7DB6990CC}" srcOrd="1" destOrd="0" presId="urn:microsoft.com/office/officeart/2008/layout/IncreasingCircleProcess"/>
    <dgm:cxn modelId="{81DE8A5E-A582-4ADE-80AE-4EB5E789BC2C}" type="presParOf" srcId="{20987C0E-E0C7-42F5-B550-48613DD0A72C}" destId="{FD9CE006-546F-43EB-B1A3-DF947308A098}" srcOrd="2" destOrd="0" presId="urn:microsoft.com/office/officeart/2008/layout/IncreasingCircleProcess"/>
    <dgm:cxn modelId="{3A378C30-6416-48F5-9485-B758F7F01AAD}" type="presParOf" srcId="{20987C0E-E0C7-42F5-B550-48613DD0A72C}" destId="{3D5DEDFF-E992-46B2-8706-1428CBD1D5C2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A1631D-5C6B-4EA0-80E9-8B261EE8B850}">
      <dsp:nvSpPr>
        <dsp:cNvPr id="0" name=""/>
        <dsp:cNvSpPr/>
      </dsp:nvSpPr>
      <dsp:spPr>
        <a:xfrm>
          <a:off x="38503" y="1551"/>
          <a:ext cx="2583308" cy="15499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kern="1200" dirty="0"/>
            <a:t>Risultati Misurati</a:t>
          </a:r>
          <a:endParaRPr lang="en-US" sz="3100" kern="1200" dirty="0"/>
        </a:p>
      </dsp:txBody>
      <dsp:txXfrm>
        <a:off x="38503" y="1551"/>
        <a:ext cx="2583308" cy="1549985"/>
      </dsp:txXfrm>
    </dsp:sp>
    <dsp:sp modelId="{43C9CCE8-3766-40D2-971C-0B9FB753CBB5}">
      <dsp:nvSpPr>
        <dsp:cNvPr id="0" name=""/>
        <dsp:cNvSpPr/>
      </dsp:nvSpPr>
      <dsp:spPr>
        <a:xfrm>
          <a:off x="2880143" y="1551"/>
          <a:ext cx="2583308" cy="15499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Health claims </a:t>
          </a:r>
        </a:p>
      </dsp:txBody>
      <dsp:txXfrm>
        <a:off x="2880143" y="1551"/>
        <a:ext cx="2583308" cy="1549985"/>
      </dsp:txXfrm>
    </dsp:sp>
    <dsp:sp modelId="{5F15A3D6-A581-4654-88AB-A51B918A9339}">
      <dsp:nvSpPr>
        <dsp:cNvPr id="0" name=""/>
        <dsp:cNvSpPr/>
      </dsp:nvSpPr>
      <dsp:spPr>
        <a:xfrm>
          <a:off x="5721783" y="1551"/>
          <a:ext cx="2583308" cy="15499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Performance di </a:t>
          </a:r>
          <a:r>
            <a:rPr lang="en-US" sz="3100" kern="1200" dirty="0" err="1"/>
            <a:t>prodotto</a:t>
          </a:r>
          <a:endParaRPr lang="en-US" sz="3100" kern="1200" dirty="0"/>
        </a:p>
      </dsp:txBody>
      <dsp:txXfrm>
        <a:off x="5721783" y="1551"/>
        <a:ext cx="2583308" cy="1549985"/>
      </dsp:txXfrm>
    </dsp:sp>
    <dsp:sp modelId="{C73515DF-2D76-4257-8672-CB951A7FC5A4}">
      <dsp:nvSpPr>
        <dsp:cNvPr id="0" name=""/>
        <dsp:cNvSpPr/>
      </dsp:nvSpPr>
      <dsp:spPr>
        <a:xfrm>
          <a:off x="8563423" y="1551"/>
          <a:ext cx="2583308" cy="15499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/>
            <a:t>Igienizzanti</a:t>
          </a:r>
          <a:endParaRPr lang="en-US" sz="3100" kern="1200" dirty="0"/>
        </a:p>
      </dsp:txBody>
      <dsp:txXfrm>
        <a:off x="8563423" y="1551"/>
        <a:ext cx="2583308" cy="1549985"/>
      </dsp:txXfrm>
    </dsp:sp>
    <dsp:sp modelId="{095DC3C1-6857-4B88-9FF6-224AA7E566C9}">
      <dsp:nvSpPr>
        <dsp:cNvPr id="0" name=""/>
        <dsp:cNvSpPr/>
      </dsp:nvSpPr>
      <dsp:spPr>
        <a:xfrm>
          <a:off x="38503" y="1809867"/>
          <a:ext cx="2583308" cy="15499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kern="1200" dirty="0"/>
            <a:t>Tonificazione e body </a:t>
          </a:r>
          <a:r>
            <a:rPr lang="it-IT" sz="3100" kern="1200" dirty="0" err="1"/>
            <a:t>modelling</a:t>
          </a:r>
          <a:endParaRPr lang="en-US" sz="3100" kern="1200" dirty="0"/>
        </a:p>
      </dsp:txBody>
      <dsp:txXfrm>
        <a:off x="38503" y="1809867"/>
        <a:ext cx="2583308" cy="1549985"/>
      </dsp:txXfrm>
    </dsp:sp>
    <dsp:sp modelId="{0D60F318-E5F7-4FD2-B59A-01C504DC41A2}">
      <dsp:nvSpPr>
        <dsp:cNvPr id="0" name=""/>
        <dsp:cNvSpPr/>
      </dsp:nvSpPr>
      <dsp:spPr>
        <a:xfrm>
          <a:off x="2880143" y="1809867"/>
          <a:ext cx="2583308" cy="15499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Claims </a:t>
          </a:r>
          <a:r>
            <a:rPr lang="en-US" sz="3100" kern="1200" dirty="0" err="1"/>
            <a:t>assoluti</a:t>
          </a:r>
          <a:endParaRPr lang="en-US" sz="3100" kern="1200" dirty="0"/>
        </a:p>
      </dsp:txBody>
      <dsp:txXfrm>
        <a:off x="2880143" y="1809867"/>
        <a:ext cx="2583308" cy="1549985"/>
      </dsp:txXfrm>
    </dsp:sp>
    <dsp:sp modelId="{E3981CBA-3414-4B1D-B5FE-D4B581A212A8}">
      <dsp:nvSpPr>
        <dsp:cNvPr id="0" name=""/>
        <dsp:cNvSpPr/>
      </dsp:nvSpPr>
      <dsp:spPr>
        <a:xfrm>
          <a:off x="5721783" y="1809867"/>
          <a:ext cx="2583308" cy="15499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Claims di </a:t>
          </a:r>
          <a:r>
            <a:rPr lang="en-US" sz="3100" kern="1200" dirty="0" err="1"/>
            <a:t>superiorità</a:t>
          </a:r>
          <a:r>
            <a:rPr lang="en-US" sz="3100" kern="1200" dirty="0"/>
            <a:t> o </a:t>
          </a:r>
          <a:r>
            <a:rPr lang="en-US" sz="3100" kern="1200" dirty="0" err="1"/>
            <a:t>comparativi</a:t>
          </a:r>
          <a:endParaRPr lang="en-US" sz="3100" kern="1200" dirty="0"/>
        </a:p>
      </dsp:txBody>
      <dsp:txXfrm>
        <a:off x="5721783" y="1809867"/>
        <a:ext cx="2583308" cy="1549985"/>
      </dsp:txXfrm>
    </dsp:sp>
    <dsp:sp modelId="{6620A5F3-DED6-47A6-A5D9-395A68A124A0}">
      <dsp:nvSpPr>
        <dsp:cNvPr id="0" name=""/>
        <dsp:cNvSpPr/>
      </dsp:nvSpPr>
      <dsp:spPr>
        <a:xfrm>
          <a:off x="8563423" y="1809867"/>
          <a:ext cx="2583308" cy="15499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kern="1200" dirty="0" err="1"/>
            <a:t>Claims</a:t>
          </a:r>
          <a:r>
            <a:rPr lang="it-IT" sz="3100" kern="1200" dirty="0"/>
            <a:t> Ambientali</a:t>
          </a:r>
          <a:endParaRPr lang="en-US" sz="3100" kern="1200" dirty="0"/>
        </a:p>
      </dsp:txBody>
      <dsp:txXfrm>
        <a:off x="8563423" y="1809867"/>
        <a:ext cx="2583308" cy="1549985"/>
      </dsp:txXfrm>
    </dsp:sp>
    <dsp:sp modelId="{EC91C151-9AAD-48C4-B01F-6588940FFD4A}">
      <dsp:nvSpPr>
        <dsp:cNvPr id="0" name=""/>
        <dsp:cNvSpPr/>
      </dsp:nvSpPr>
      <dsp:spPr>
        <a:xfrm>
          <a:off x="1459323" y="3618183"/>
          <a:ext cx="2583308" cy="15499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kern="1200" dirty="0"/>
            <a:t>Elementi distintivi</a:t>
          </a:r>
          <a:endParaRPr lang="en-US" sz="3100" kern="1200" dirty="0"/>
        </a:p>
      </dsp:txBody>
      <dsp:txXfrm>
        <a:off x="1459323" y="3618183"/>
        <a:ext cx="2583308" cy="1549985"/>
      </dsp:txXfrm>
    </dsp:sp>
    <dsp:sp modelId="{95FB85BE-07CD-4BAC-B727-70EF521377A2}">
      <dsp:nvSpPr>
        <dsp:cNvPr id="0" name=""/>
        <dsp:cNvSpPr/>
      </dsp:nvSpPr>
      <dsp:spPr>
        <a:xfrm>
          <a:off x="4300963" y="3618183"/>
          <a:ext cx="2583308" cy="15499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Natura </a:t>
          </a:r>
          <a:r>
            <a:rPr lang="en-US" sz="3100" kern="1200" dirty="0" err="1"/>
            <a:t>degli</a:t>
          </a:r>
          <a:r>
            <a:rPr lang="en-US" sz="3100" kern="1200" dirty="0"/>
            <a:t> </a:t>
          </a:r>
          <a:r>
            <a:rPr lang="en-US" sz="3100" kern="1200" dirty="0" err="1"/>
            <a:t>ingredienti</a:t>
          </a:r>
          <a:endParaRPr lang="en-US" sz="3100" kern="1200" dirty="0"/>
        </a:p>
      </dsp:txBody>
      <dsp:txXfrm>
        <a:off x="4300963" y="3618183"/>
        <a:ext cx="2583308" cy="1549985"/>
      </dsp:txXfrm>
    </dsp:sp>
    <dsp:sp modelId="{25F045A0-BDF3-4733-83EC-41C3348DD161}">
      <dsp:nvSpPr>
        <dsp:cNvPr id="0" name=""/>
        <dsp:cNvSpPr/>
      </dsp:nvSpPr>
      <dsp:spPr>
        <a:xfrm>
          <a:off x="7142603" y="3618183"/>
          <a:ext cx="2583308" cy="15499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Endorsement</a:t>
          </a:r>
        </a:p>
      </dsp:txBody>
      <dsp:txXfrm>
        <a:off x="7142603" y="3618183"/>
        <a:ext cx="2583308" cy="15499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D0741-C6EA-4C45-B65E-160D85979426}">
      <dsp:nvSpPr>
        <dsp:cNvPr id="0" name=""/>
        <dsp:cNvSpPr/>
      </dsp:nvSpPr>
      <dsp:spPr>
        <a:xfrm>
          <a:off x="4120828" y="332201"/>
          <a:ext cx="4269200" cy="4269200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QVC Buyer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100" b="0" kern="1200" dirty="0">
              <a:effectLst/>
            </a:rPr>
            <a:t>Valuta l’appeal commerciale dei </a:t>
          </a:r>
          <a:r>
            <a:rPr lang="it-IT" sz="1100" b="0" kern="1200" dirty="0" err="1">
              <a:effectLst/>
            </a:rPr>
            <a:t>claim</a:t>
          </a:r>
          <a:r>
            <a:rPr lang="it-IT" sz="1100" b="0" kern="1200" dirty="0">
              <a:effectLst/>
            </a:rPr>
            <a:t> proposti. 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100" b="0" kern="1200" dirty="0">
              <a:effectLst/>
            </a:rPr>
            <a:t>Invia il </a:t>
          </a:r>
          <a:r>
            <a:rPr lang="it-IT" sz="1100" b="0" kern="1200" dirty="0" err="1">
              <a:effectLst/>
            </a:rPr>
            <a:t>Claim</a:t>
          </a:r>
          <a:r>
            <a:rPr lang="it-IT" sz="1100" b="0" kern="1200" dirty="0">
              <a:effectLst/>
            </a:rPr>
            <a:t> Form a QVC ADV Compliance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70798" y="1236865"/>
        <a:ext cx="1524714" cy="1270595"/>
      </dsp:txXfrm>
    </dsp:sp>
    <dsp:sp modelId="{0C7691DD-A0F4-412D-98A5-4DEF87AB55F2}">
      <dsp:nvSpPr>
        <dsp:cNvPr id="0" name=""/>
        <dsp:cNvSpPr/>
      </dsp:nvSpPr>
      <dsp:spPr>
        <a:xfrm>
          <a:off x="4032903" y="484672"/>
          <a:ext cx="4269200" cy="4269200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QVC ADV Compliance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100" kern="1200" dirty="0"/>
            <a:t>Valuta i </a:t>
          </a:r>
          <a:r>
            <a:rPr lang="it-IT" sz="1100" kern="1200" dirty="0" err="1"/>
            <a:t>claims</a:t>
          </a:r>
          <a:r>
            <a:rPr lang="it-IT" sz="1100" kern="1200" dirty="0"/>
            <a:t> per verificare la conformità del messaggio pubblicitario. </a:t>
          </a:r>
          <a:endParaRPr lang="en-US" sz="1100" kern="1200" dirty="0"/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100" kern="1200" dirty="0"/>
            <a:t>Invia il </a:t>
          </a:r>
          <a:r>
            <a:rPr lang="it-IT" sz="1100" kern="1200" dirty="0" err="1"/>
            <a:t>form</a:t>
          </a:r>
          <a:r>
            <a:rPr lang="it-IT" sz="1100" kern="1200" dirty="0"/>
            <a:t> al Vendor.</a:t>
          </a:r>
          <a:endParaRPr lang="en-US" sz="1100" kern="1200" dirty="0"/>
        </a:p>
      </dsp:txBody>
      <dsp:txXfrm>
        <a:off x="5049379" y="3254570"/>
        <a:ext cx="2287071" cy="1118123"/>
      </dsp:txXfrm>
    </dsp:sp>
    <dsp:sp modelId="{A52DA03C-6598-4F76-B321-556C1F14B5B9}">
      <dsp:nvSpPr>
        <dsp:cNvPr id="0" name=""/>
        <dsp:cNvSpPr/>
      </dsp:nvSpPr>
      <dsp:spPr>
        <a:xfrm>
          <a:off x="3915093" y="328508"/>
          <a:ext cx="4328968" cy="4276585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Vendor</a:t>
          </a:r>
          <a:endParaRPr lang="en-US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100" kern="1200" dirty="0"/>
            <a:t>Compila il </a:t>
          </a:r>
          <a:r>
            <a:rPr lang="it-IT" sz="1100" kern="1200" dirty="0" err="1"/>
            <a:t>Claim</a:t>
          </a:r>
          <a:r>
            <a:rPr lang="it-IT" sz="1100" kern="1200" dirty="0"/>
            <a:t> Form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100" kern="1200" dirty="0"/>
            <a:t>Invia il </a:t>
          </a:r>
          <a:r>
            <a:rPr lang="it-IT" sz="1100" kern="1200" dirty="0" err="1"/>
            <a:t>Claim</a:t>
          </a:r>
          <a:r>
            <a:rPr lang="it-IT" sz="1100" kern="1200" dirty="0"/>
            <a:t> Form e i documenti a supporto al QVC Buyer</a:t>
          </a:r>
          <a:r>
            <a:rPr lang="it-IT" sz="1200" kern="1200" dirty="0"/>
            <a:t>. </a:t>
          </a:r>
          <a:endParaRPr lang="en-US" sz="1200" kern="1200" dirty="0"/>
        </a:p>
      </dsp:txBody>
      <dsp:txXfrm>
        <a:off x="4416532" y="1234737"/>
        <a:ext cx="1546060" cy="1272793"/>
      </dsp:txXfrm>
    </dsp:sp>
    <dsp:sp modelId="{6CF20A5A-61B3-40A2-9C42-77053E00AFD8}">
      <dsp:nvSpPr>
        <dsp:cNvPr id="0" name=""/>
        <dsp:cNvSpPr/>
      </dsp:nvSpPr>
      <dsp:spPr>
        <a:xfrm>
          <a:off x="3856896" y="67917"/>
          <a:ext cx="4797767" cy="479776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CE81A8-333B-4D18-B26F-726B111457FE}">
      <dsp:nvSpPr>
        <dsp:cNvPr id="0" name=""/>
        <dsp:cNvSpPr/>
      </dsp:nvSpPr>
      <dsp:spPr>
        <a:xfrm>
          <a:off x="3766964" y="281098"/>
          <a:ext cx="4801078" cy="4675808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202929-E7DB-4172-990A-3E1969E40495}">
      <dsp:nvSpPr>
        <dsp:cNvPr id="0" name=""/>
        <dsp:cNvSpPr/>
      </dsp:nvSpPr>
      <dsp:spPr>
        <a:xfrm>
          <a:off x="3680086" y="67886"/>
          <a:ext cx="4797767" cy="479776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DA8C1A-F794-438A-BE1E-923F5F4C7198}">
      <dsp:nvSpPr>
        <dsp:cNvPr id="0" name=""/>
        <dsp:cNvSpPr/>
      </dsp:nvSpPr>
      <dsp:spPr>
        <a:xfrm>
          <a:off x="684415" y="0"/>
          <a:ext cx="503371" cy="50337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3CB2E1-46E0-406C-A517-FD96804156FE}">
      <dsp:nvSpPr>
        <dsp:cNvPr id="0" name=""/>
        <dsp:cNvSpPr/>
      </dsp:nvSpPr>
      <dsp:spPr>
        <a:xfrm>
          <a:off x="734752" y="50337"/>
          <a:ext cx="402696" cy="402696"/>
        </a:xfrm>
        <a:prstGeom prst="chord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0FEC1D5-E116-428B-B5D8-80E7002C2F48}">
      <dsp:nvSpPr>
        <dsp:cNvPr id="0" name=""/>
        <dsp:cNvSpPr/>
      </dsp:nvSpPr>
      <dsp:spPr>
        <a:xfrm>
          <a:off x="1292655" y="0"/>
          <a:ext cx="1489139" cy="503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 err="1"/>
            <a:t>Claims</a:t>
          </a:r>
          <a:r>
            <a:rPr lang="it-IT" sz="1600" kern="1200" dirty="0"/>
            <a:t> approvati</a:t>
          </a:r>
          <a:endParaRPr lang="en-US" sz="1600" kern="1200" dirty="0"/>
        </a:p>
      </dsp:txBody>
      <dsp:txXfrm>
        <a:off x="1292655" y="0"/>
        <a:ext cx="1489139" cy="503371"/>
      </dsp:txXfrm>
    </dsp:sp>
    <dsp:sp modelId="{FAA36C76-5775-4F5B-BEB5-2AD44C9CB701}">
      <dsp:nvSpPr>
        <dsp:cNvPr id="0" name=""/>
        <dsp:cNvSpPr/>
      </dsp:nvSpPr>
      <dsp:spPr>
        <a:xfrm>
          <a:off x="2886664" y="0"/>
          <a:ext cx="503371" cy="50337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37FEBD-52CB-4D58-9665-D97B3A2614D9}">
      <dsp:nvSpPr>
        <dsp:cNvPr id="0" name=""/>
        <dsp:cNvSpPr/>
      </dsp:nvSpPr>
      <dsp:spPr>
        <a:xfrm>
          <a:off x="2937001" y="50337"/>
          <a:ext cx="402696" cy="402696"/>
        </a:xfrm>
        <a:prstGeom prst="chord">
          <a:avLst>
            <a:gd name="adj1" fmla="val 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E65AD03-59A4-44E0-A6F5-AC65FB1ACD01}">
      <dsp:nvSpPr>
        <dsp:cNvPr id="0" name=""/>
        <dsp:cNvSpPr/>
      </dsp:nvSpPr>
      <dsp:spPr>
        <a:xfrm>
          <a:off x="3494904" y="0"/>
          <a:ext cx="1489139" cy="503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Assets approvati</a:t>
          </a:r>
          <a:endParaRPr lang="en-US" sz="1600" kern="1200" dirty="0"/>
        </a:p>
      </dsp:txBody>
      <dsp:txXfrm>
        <a:off x="3494904" y="0"/>
        <a:ext cx="1489139" cy="503371"/>
      </dsp:txXfrm>
    </dsp:sp>
    <dsp:sp modelId="{C514C459-09D8-4501-85B1-CC5B5B8EC3CD}">
      <dsp:nvSpPr>
        <dsp:cNvPr id="0" name=""/>
        <dsp:cNvSpPr/>
      </dsp:nvSpPr>
      <dsp:spPr>
        <a:xfrm>
          <a:off x="5088913" y="0"/>
          <a:ext cx="503371" cy="50337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9C27ED-2FC8-4DBF-B837-911D477E4FC5}">
      <dsp:nvSpPr>
        <dsp:cNvPr id="0" name=""/>
        <dsp:cNvSpPr/>
      </dsp:nvSpPr>
      <dsp:spPr>
        <a:xfrm>
          <a:off x="5139250" y="50337"/>
          <a:ext cx="402696" cy="402696"/>
        </a:xfrm>
        <a:prstGeom prst="chord">
          <a:avLst>
            <a:gd name="adj1" fmla="val 19800000"/>
            <a:gd name="adj2" fmla="val 126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6A0B3F7-100E-42DE-9D32-9AC432AC9CA9}">
      <dsp:nvSpPr>
        <dsp:cNvPr id="0" name=""/>
        <dsp:cNvSpPr/>
      </dsp:nvSpPr>
      <dsp:spPr>
        <a:xfrm>
          <a:off x="5697153" y="0"/>
          <a:ext cx="1489139" cy="503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Grafiche sviluppate</a:t>
          </a:r>
          <a:endParaRPr lang="en-US" sz="1600" kern="1200" dirty="0"/>
        </a:p>
      </dsp:txBody>
      <dsp:txXfrm>
        <a:off x="5697153" y="0"/>
        <a:ext cx="1489139" cy="503371"/>
      </dsp:txXfrm>
    </dsp:sp>
    <dsp:sp modelId="{93DC27BF-7ED6-40E2-84E1-E91195F4BA3C}">
      <dsp:nvSpPr>
        <dsp:cNvPr id="0" name=""/>
        <dsp:cNvSpPr/>
      </dsp:nvSpPr>
      <dsp:spPr>
        <a:xfrm>
          <a:off x="7291162" y="0"/>
          <a:ext cx="503371" cy="50337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4EAA4B-03FE-4F4F-A695-1EF7DB6990CC}">
      <dsp:nvSpPr>
        <dsp:cNvPr id="0" name=""/>
        <dsp:cNvSpPr/>
      </dsp:nvSpPr>
      <dsp:spPr>
        <a:xfrm>
          <a:off x="7341499" y="50337"/>
          <a:ext cx="402696" cy="402696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D5DEDFF-E992-46B2-8706-1428CBD1D5C2}">
      <dsp:nvSpPr>
        <dsp:cNvPr id="0" name=""/>
        <dsp:cNvSpPr/>
      </dsp:nvSpPr>
      <dsp:spPr>
        <a:xfrm>
          <a:off x="7899402" y="0"/>
          <a:ext cx="1489139" cy="503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Lancio prodotto forte!</a:t>
          </a:r>
          <a:endParaRPr lang="en-US" sz="1600" kern="1200" dirty="0"/>
        </a:p>
      </dsp:txBody>
      <dsp:txXfrm>
        <a:off x="7899402" y="0"/>
        <a:ext cx="1489139" cy="5033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DA8C1A-F794-438A-BE1E-923F5F4C7198}">
      <dsp:nvSpPr>
        <dsp:cNvPr id="0" name=""/>
        <dsp:cNvSpPr/>
      </dsp:nvSpPr>
      <dsp:spPr>
        <a:xfrm>
          <a:off x="1134336" y="0"/>
          <a:ext cx="503371" cy="503371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3CB2E1-46E0-406C-A517-FD96804156FE}">
      <dsp:nvSpPr>
        <dsp:cNvPr id="0" name=""/>
        <dsp:cNvSpPr/>
      </dsp:nvSpPr>
      <dsp:spPr>
        <a:xfrm>
          <a:off x="1184673" y="50337"/>
          <a:ext cx="402696" cy="402696"/>
        </a:xfrm>
        <a:prstGeom prst="chord">
          <a:avLst>
            <a:gd name="adj1" fmla="val 1800000"/>
            <a:gd name="adj2" fmla="val 90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0FEC1D5-E116-428B-B5D8-80E7002C2F48}">
      <dsp:nvSpPr>
        <dsp:cNvPr id="0" name=""/>
        <dsp:cNvSpPr/>
      </dsp:nvSpPr>
      <dsp:spPr>
        <a:xfrm>
          <a:off x="1742576" y="0"/>
          <a:ext cx="1489139" cy="503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Assenza di </a:t>
          </a:r>
          <a:r>
            <a:rPr lang="it-IT" sz="1600" kern="1200" dirty="0" err="1"/>
            <a:t>claims</a:t>
          </a:r>
          <a:endParaRPr lang="en-US" sz="1600" kern="1200" dirty="0"/>
        </a:p>
      </dsp:txBody>
      <dsp:txXfrm>
        <a:off x="1742576" y="0"/>
        <a:ext cx="1489139" cy="503371"/>
      </dsp:txXfrm>
    </dsp:sp>
    <dsp:sp modelId="{FAA36C76-5775-4F5B-BEB5-2AD44C9CB701}">
      <dsp:nvSpPr>
        <dsp:cNvPr id="0" name=""/>
        <dsp:cNvSpPr/>
      </dsp:nvSpPr>
      <dsp:spPr>
        <a:xfrm>
          <a:off x="3336585" y="0"/>
          <a:ext cx="503371" cy="503371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37FEBD-52CB-4D58-9665-D97B3A2614D9}">
      <dsp:nvSpPr>
        <dsp:cNvPr id="0" name=""/>
        <dsp:cNvSpPr/>
      </dsp:nvSpPr>
      <dsp:spPr>
        <a:xfrm>
          <a:off x="3386922" y="50337"/>
          <a:ext cx="402696" cy="402696"/>
        </a:xfrm>
        <a:prstGeom prst="chord">
          <a:avLst>
            <a:gd name="adj1" fmla="val 0"/>
            <a:gd name="adj2" fmla="val 108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E65AD03-59A4-44E0-A6F5-AC65FB1ACD01}">
      <dsp:nvSpPr>
        <dsp:cNvPr id="0" name=""/>
        <dsp:cNvSpPr/>
      </dsp:nvSpPr>
      <dsp:spPr>
        <a:xfrm>
          <a:off x="3944825" y="0"/>
          <a:ext cx="1489139" cy="503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Assenza di assets</a:t>
          </a:r>
          <a:endParaRPr lang="en-US" sz="1600" kern="1200" dirty="0"/>
        </a:p>
      </dsp:txBody>
      <dsp:txXfrm>
        <a:off x="3944825" y="0"/>
        <a:ext cx="1489139" cy="503371"/>
      </dsp:txXfrm>
    </dsp:sp>
    <dsp:sp modelId="{C514C459-09D8-4501-85B1-CC5B5B8EC3CD}">
      <dsp:nvSpPr>
        <dsp:cNvPr id="0" name=""/>
        <dsp:cNvSpPr/>
      </dsp:nvSpPr>
      <dsp:spPr>
        <a:xfrm>
          <a:off x="5538834" y="0"/>
          <a:ext cx="503371" cy="503371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9C27ED-2FC8-4DBF-B837-911D477E4FC5}">
      <dsp:nvSpPr>
        <dsp:cNvPr id="0" name=""/>
        <dsp:cNvSpPr/>
      </dsp:nvSpPr>
      <dsp:spPr>
        <a:xfrm>
          <a:off x="5589171" y="50337"/>
          <a:ext cx="402696" cy="402696"/>
        </a:xfrm>
        <a:prstGeom prst="chord">
          <a:avLst>
            <a:gd name="adj1" fmla="val 19800000"/>
            <a:gd name="adj2" fmla="val 126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6A0B3F7-100E-42DE-9D32-9AC432AC9CA9}">
      <dsp:nvSpPr>
        <dsp:cNvPr id="0" name=""/>
        <dsp:cNvSpPr/>
      </dsp:nvSpPr>
      <dsp:spPr>
        <a:xfrm>
          <a:off x="6147074" y="0"/>
          <a:ext cx="1489139" cy="503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Assenza di grafiche</a:t>
          </a:r>
          <a:endParaRPr lang="en-US" sz="1600" kern="1200" dirty="0"/>
        </a:p>
      </dsp:txBody>
      <dsp:txXfrm>
        <a:off x="6147074" y="0"/>
        <a:ext cx="1489139" cy="503371"/>
      </dsp:txXfrm>
    </dsp:sp>
    <dsp:sp modelId="{93DC27BF-7ED6-40E2-84E1-E91195F4BA3C}">
      <dsp:nvSpPr>
        <dsp:cNvPr id="0" name=""/>
        <dsp:cNvSpPr/>
      </dsp:nvSpPr>
      <dsp:spPr>
        <a:xfrm>
          <a:off x="7741083" y="0"/>
          <a:ext cx="503371" cy="503371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4EAA4B-03FE-4F4F-A695-1EF7DB6990CC}">
      <dsp:nvSpPr>
        <dsp:cNvPr id="0" name=""/>
        <dsp:cNvSpPr/>
      </dsp:nvSpPr>
      <dsp:spPr>
        <a:xfrm>
          <a:off x="7791420" y="50337"/>
          <a:ext cx="402696" cy="402696"/>
        </a:xfrm>
        <a:prstGeom prst="chord">
          <a:avLst>
            <a:gd name="adj1" fmla="val 162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D5DEDFF-E992-46B2-8706-1428CBD1D5C2}">
      <dsp:nvSpPr>
        <dsp:cNvPr id="0" name=""/>
        <dsp:cNvSpPr/>
      </dsp:nvSpPr>
      <dsp:spPr>
        <a:xfrm>
          <a:off x="8349323" y="0"/>
          <a:ext cx="1489139" cy="503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Lancio prodotto debole!</a:t>
          </a:r>
          <a:endParaRPr lang="en-US" sz="1600" kern="1200" dirty="0"/>
        </a:p>
      </dsp:txBody>
      <dsp:txXfrm>
        <a:off x="8349323" y="0"/>
        <a:ext cx="1489139" cy="5033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3C75CE8-8E86-4645-9AA7-6CD54294FF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64016F-8F54-9C49-A5AE-2204CCA1E5D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ED308-61C2-BC4E-B520-58E86D525577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6BBC68-F395-DD4A-B552-A8E506BD02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89A524-F054-984E-920C-6F057D39B5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9A8F1-1E61-094C-8286-288D89B9F54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13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8C61E-8B4D-404D-9732-FFAA725E90DC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775EA-64D4-454B-99A6-8CC336A1A6F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487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CFE2223-DEA4-0344-8E89-9390E81F891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220433"/>
            <a:ext cx="9144000" cy="598993"/>
          </a:xfrm>
          <a:prstGeom prst="rect">
            <a:avLst/>
          </a:prstGeom>
        </p:spPr>
        <p:txBody>
          <a:bodyPr tIns="91440" bIns="91440" anchor="ctr">
            <a:normAutofit/>
          </a:bodyPr>
          <a:lstStyle>
            <a:lvl1pPr marL="0" indent="0" algn="ctr">
              <a:buNone/>
              <a:defRPr sz="1400">
                <a:solidFill>
                  <a:srgbClr val="58595B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25DDCF39-2054-4D4D-8A87-B91BB89ACF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1" y="3442804"/>
            <a:ext cx="9144000" cy="1376622"/>
          </a:xfrm>
          <a:ln w="19050">
            <a:noFill/>
          </a:ln>
        </p:spPr>
        <p:txBody>
          <a:bodyPr wrap="square" lIns="91440" tIns="91440" rIns="91440" bIns="91440" anchor="t">
            <a:noAutofit/>
          </a:bodyPr>
          <a:lstStyle>
            <a:lvl1pPr marL="0" indent="0" algn="ctr">
              <a:buNone/>
              <a:defRPr sz="3200" b="1" spc="0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922BDE-03A6-4F4F-9813-3AA9E476B6BF}"/>
              </a:ext>
            </a:extLst>
          </p:cNvPr>
          <p:cNvSpPr/>
          <p:nvPr userDrawn="1"/>
        </p:nvSpPr>
        <p:spPr>
          <a:xfrm>
            <a:off x="9975273" y="6441340"/>
            <a:ext cx="209348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solidFill>
                  <a:schemeClr val="tx2"/>
                </a:solidFill>
              </a:rPr>
              <a:t>QVC | Part of </a:t>
            </a:r>
            <a:r>
              <a:rPr lang="en-US" sz="800" b="1" dirty="0" err="1">
                <a:solidFill>
                  <a:schemeClr val="tx2"/>
                </a:solidFill>
              </a:rPr>
              <a:t>Qurate</a:t>
            </a:r>
            <a:r>
              <a:rPr lang="en-US" sz="800" b="1" dirty="0">
                <a:solidFill>
                  <a:schemeClr val="tx2"/>
                </a:solidFill>
              </a:rPr>
              <a:t> Retail Group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47618A-AA49-7E41-B712-CD689FDC151C}"/>
              </a:ext>
            </a:extLst>
          </p:cNvPr>
          <p:cNvCxnSpPr>
            <a:cxnSpLocks/>
          </p:cNvCxnSpPr>
          <p:nvPr userDrawn="1"/>
        </p:nvCxnSpPr>
        <p:spPr>
          <a:xfrm>
            <a:off x="396240" y="6261463"/>
            <a:ext cx="11399520" cy="0"/>
          </a:xfrm>
          <a:prstGeom prst="line">
            <a:avLst/>
          </a:prstGeom>
          <a:ln>
            <a:solidFill>
              <a:schemeClr val="dk1">
                <a:alpha val="26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031549EC-1AEF-B341-AF28-C94543F872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8012" y="1319028"/>
            <a:ext cx="1735975" cy="173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297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720" userDrawn="1">
          <p15:clr>
            <a:srgbClr val="FBAE40"/>
          </p15:clr>
        </p15:guide>
        <p15:guide id="3" pos="960" userDrawn="1">
          <p15:clr>
            <a:srgbClr val="FBAE40"/>
          </p15:clr>
        </p15:guide>
        <p15:guide id="4" orient="horz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C5CD17C-B725-EB4C-A88A-B8E880C83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61634"/>
            <a:ext cx="10972800" cy="74806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ct val="110000"/>
              </a:lnSpc>
              <a:defRPr sz="2400" spc="0" baseline="0"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2717855-5838-9D42-979F-8CA0D02A39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342900"/>
            <a:ext cx="10972800" cy="304800"/>
          </a:xfrm>
        </p:spPr>
        <p:txBody>
          <a:bodyPr lIns="0" rIns="0"/>
          <a:lstStyle>
            <a:lvl1pPr marL="0" indent="0">
              <a:buNone/>
              <a:defRPr b="1" spc="0" baseline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36EEF4E-7415-1543-ACD0-B6B70531453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09600" y="2263330"/>
            <a:ext cx="5294376" cy="3913632"/>
          </a:xfrm>
          <a:prstGeom prst="rect">
            <a:avLst/>
          </a:prstGeom>
        </p:spPr>
        <p:txBody>
          <a:bodyPr lIns="0" rIns="0"/>
          <a:lstStyle>
            <a:lvl1pPr marL="293688" indent="-29368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Lucida Grande" panose="020B0600040502020204" pitchFamily="34" charset="0"/>
              <a:buChar char="→"/>
              <a:tabLst/>
              <a:defRPr>
                <a:solidFill>
                  <a:srgbClr val="404041"/>
                </a:solidFill>
              </a:defRPr>
            </a:lvl1pPr>
            <a:lvl2pPr marL="693738" indent="-23653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>
                <a:solidFill>
                  <a:srgbClr val="404041"/>
                </a:solidFill>
              </a:defRPr>
            </a:lvl2pPr>
            <a:lvl3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3pPr>
            <a:lvl4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4pPr>
            <a:lvl5pPr fontAlgn="t">
              <a:lnSpc>
                <a:spcPct val="110000"/>
              </a:lnSpc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0930631-A82D-0C4F-91F3-307CA0C30288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288024" y="2263330"/>
            <a:ext cx="5294376" cy="3913632"/>
          </a:xfrm>
          <a:prstGeom prst="rect">
            <a:avLst/>
          </a:prstGeom>
        </p:spPr>
        <p:txBody>
          <a:bodyPr lIns="0" rIns="0"/>
          <a:lstStyle>
            <a:lvl1pPr marL="293688" indent="-29368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Lucida Grande" panose="020B0600040502020204" pitchFamily="34" charset="0"/>
              <a:buChar char="→"/>
              <a:tabLst/>
              <a:defRPr>
                <a:solidFill>
                  <a:srgbClr val="404041"/>
                </a:solidFill>
              </a:defRPr>
            </a:lvl1pPr>
            <a:lvl2pPr marL="693738" indent="-23653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>
                <a:solidFill>
                  <a:srgbClr val="404041"/>
                </a:solidFill>
              </a:defRPr>
            </a:lvl2pPr>
            <a:lvl3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3pPr>
            <a:lvl4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4pPr>
            <a:lvl5pPr fontAlgn="t">
              <a:lnSpc>
                <a:spcPct val="110000"/>
              </a:lnSpc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Slide Number Placeholder 91">
            <a:extLst>
              <a:ext uri="{FF2B5EF4-FFF2-40B4-BE49-F238E27FC236}">
                <a16:creationId xmlns:a16="http://schemas.microsoft.com/office/drawing/2014/main" id="{E485E22A-C2C5-F047-B28E-9485E68987C7}"/>
              </a:ext>
            </a:extLst>
          </p:cNvPr>
          <p:cNvSpPr txBox="1">
            <a:spLocks/>
          </p:cNvSpPr>
          <p:nvPr userDrawn="1"/>
        </p:nvSpPr>
        <p:spPr>
          <a:xfrm>
            <a:off x="11582401" y="6393289"/>
            <a:ext cx="457200" cy="2615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8BCAEC-8638-094C-9FD8-BFBB44FF84A0}" type="slidenum">
              <a:rPr lang="en-US" sz="800" smtClean="0"/>
              <a:pPr/>
              <a:t>‹N›</a:t>
            </a:fld>
            <a:endParaRPr lang="en-US" sz="8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3701C81-EE84-2B42-98B5-6E9C87D9523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09600" y="1562099"/>
            <a:ext cx="10972800" cy="546787"/>
          </a:xfrm>
          <a:prstGeom prst="rect">
            <a:avLst/>
          </a:prstGeom>
        </p:spPr>
        <p:txBody>
          <a:bodyPr lIns="0" rIns="0"/>
          <a:lstStyle>
            <a:lvl1pPr marL="0" indent="0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Lucida Grande" panose="020B0600040502020204" pitchFamily="34" charset="0"/>
              <a:buNone/>
              <a:tabLst/>
              <a:defRPr b="1">
                <a:solidFill>
                  <a:srgbClr val="404041"/>
                </a:solidFill>
              </a:defRPr>
            </a:lvl1pPr>
            <a:lvl2pPr marL="693738" indent="-23653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>
                <a:solidFill>
                  <a:srgbClr val="404041"/>
                </a:solidFill>
              </a:defRPr>
            </a:lvl2pPr>
            <a:lvl3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3pPr>
            <a:lvl4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4pPr>
            <a:lvl5pPr fontAlgn="t">
              <a:lnSpc>
                <a:spcPct val="110000"/>
              </a:lnSpc>
              <a:spcBef>
                <a:spcPts val="1200"/>
              </a:spcBef>
              <a:defRPr/>
            </a:lvl5pPr>
          </a:lstStyle>
          <a:p>
            <a:pPr lvl="0"/>
            <a:endParaRPr lang="en-US" dirty="0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022C6E19-F657-1049-B334-547735BF32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55413" y="648429"/>
            <a:ext cx="347663" cy="34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068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">
          <p15:clr>
            <a:srgbClr val="FBAE40"/>
          </p15:clr>
        </p15:guide>
        <p15:guide id="2" pos="7584">
          <p15:clr>
            <a:srgbClr val="FBAE40"/>
          </p15:clr>
        </p15:guide>
        <p15:guide id="3" orient="horz" pos="984">
          <p15:clr>
            <a:srgbClr val="FBAE40"/>
          </p15:clr>
        </p15:guide>
        <p15:guide id="4" orient="horz" pos="888">
          <p15:clr>
            <a:srgbClr val="FBAE40"/>
          </p15:clr>
        </p15:guide>
        <p15:guide id="5" orient="horz" pos="216">
          <p15:clr>
            <a:srgbClr val="FBAE40"/>
          </p15:clr>
        </p15:guide>
        <p15:guide id="6" orient="horz" pos="3888">
          <p15:clr>
            <a:srgbClr val="FBAE40"/>
          </p15:clr>
        </p15:guide>
        <p15:guide id="7" pos="384">
          <p15:clr>
            <a:srgbClr val="FBAE40"/>
          </p15:clr>
        </p15:guide>
        <p15:guide id="9" pos="7296">
          <p15:clr>
            <a:srgbClr val="FBAE40"/>
          </p15:clr>
        </p15:guide>
        <p15:guide id="10" orient="horz" pos="4008">
          <p15:clr>
            <a:srgbClr val="FBAE40"/>
          </p15:clr>
        </p15:guide>
        <p15:guide id="11" orient="horz" pos="408">
          <p15:clr>
            <a:srgbClr val="FBAE40"/>
          </p15:clr>
        </p15:guide>
        <p15:guide id="12" pos="3840">
          <p15:clr>
            <a:srgbClr val="FBAE40"/>
          </p15:clr>
        </p15:guide>
        <p15:guide id="13" pos="3960">
          <p15:clr>
            <a:srgbClr val="FBAE40"/>
          </p15:clr>
        </p15:guide>
        <p15:guide id="14" pos="372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C5CD17C-B725-EB4C-A88A-B8E880C83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61634"/>
            <a:ext cx="10972800" cy="74806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ct val="110000"/>
              </a:lnSpc>
              <a:defRPr sz="2400" spc="0" baseline="0"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2717855-5838-9D42-979F-8CA0D02A39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342900"/>
            <a:ext cx="10972800" cy="304800"/>
          </a:xfrm>
        </p:spPr>
        <p:txBody>
          <a:bodyPr lIns="0" rIns="0"/>
          <a:lstStyle>
            <a:lvl1pPr marL="0" indent="0">
              <a:buNone/>
              <a:defRPr b="1" spc="0" baseline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Slide Number Placeholder 91">
            <a:extLst>
              <a:ext uri="{FF2B5EF4-FFF2-40B4-BE49-F238E27FC236}">
                <a16:creationId xmlns:a16="http://schemas.microsoft.com/office/drawing/2014/main" id="{4B9A348B-76CB-0746-8185-D792B107FE77}"/>
              </a:ext>
            </a:extLst>
          </p:cNvPr>
          <p:cNvSpPr txBox="1">
            <a:spLocks/>
          </p:cNvSpPr>
          <p:nvPr userDrawn="1"/>
        </p:nvSpPr>
        <p:spPr>
          <a:xfrm>
            <a:off x="11582401" y="6393289"/>
            <a:ext cx="457200" cy="2615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8BCAEC-8638-094C-9FD8-BFBB44FF84A0}" type="slidenum">
              <a:rPr lang="en-US" sz="800" smtClean="0"/>
              <a:pPr/>
              <a:t>‹N›</a:t>
            </a:fld>
            <a:endParaRPr lang="en-US" sz="80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9A41200F-3162-5A40-A839-93B56C2A9F98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09600" y="1562099"/>
            <a:ext cx="3392424" cy="4617720"/>
          </a:xfrm>
          <a:prstGeom prst="rect">
            <a:avLst/>
          </a:prstGeom>
        </p:spPr>
        <p:txBody>
          <a:bodyPr lIns="0" rIns="0"/>
          <a:lstStyle>
            <a:lvl1pPr marL="293688" indent="-29368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Lucida Grande" panose="020B0600040502020204" pitchFamily="34" charset="0"/>
              <a:buChar char="→"/>
              <a:tabLst/>
              <a:defRPr>
                <a:solidFill>
                  <a:srgbClr val="404041"/>
                </a:solidFill>
              </a:defRPr>
            </a:lvl1pPr>
            <a:lvl2pPr marL="693738" indent="-23653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>
                <a:solidFill>
                  <a:srgbClr val="404041"/>
                </a:solidFill>
              </a:defRPr>
            </a:lvl2pPr>
            <a:lvl3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3pPr>
            <a:lvl4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4pPr>
            <a:lvl5pPr fontAlgn="t">
              <a:lnSpc>
                <a:spcPct val="110000"/>
              </a:lnSpc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05CFD709-2778-E044-8176-7D88C128AE64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376928" y="1562101"/>
            <a:ext cx="3438144" cy="4617720"/>
          </a:xfrm>
          <a:prstGeom prst="rect">
            <a:avLst/>
          </a:prstGeom>
        </p:spPr>
        <p:txBody>
          <a:bodyPr lIns="0" rIns="0"/>
          <a:lstStyle>
            <a:lvl1pPr marL="293688" indent="-29368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Lucida Grande" panose="020B0600040502020204" pitchFamily="34" charset="0"/>
              <a:buChar char="→"/>
              <a:tabLst/>
              <a:defRPr>
                <a:solidFill>
                  <a:srgbClr val="404041"/>
                </a:solidFill>
              </a:defRPr>
            </a:lvl1pPr>
            <a:lvl2pPr marL="693738" indent="-23653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>
                <a:solidFill>
                  <a:srgbClr val="404041"/>
                </a:solidFill>
              </a:defRPr>
            </a:lvl2pPr>
            <a:lvl3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3pPr>
            <a:lvl4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4pPr>
            <a:lvl5pPr fontAlgn="t">
              <a:lnSpc>
                <a:spcPct val="110000"/>
              </a:lnSpc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D62A1835-BC04-9C49-A4EA-C1B374D2C0A9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8191500" y="1562101"/>
            <a:ext cx="3392424" cy="4617720"/>
          </a:xfrm>
          <a:prstGeom prst="rect">
            <a:avLst/>
          </a:prstGeom>
        </p:spPr>
        <p:txBody>
          <a:bodyPr lIns="0" rIns="0"/>
          <a:lstStyle>
            <a:lvl1pPr marL="293688" indent="-29368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Lucida Grande" panose="020B0600040502020204" pitchFamily="34" charset="0"/>
              <a:buChar char="→"/>
              <a:tabLst/>
              <a:defRPr>
                <a:solidFill>
                  <a:srgbClr val="404041"/>
                </a:solidFill>
              </a:defRPr>
            </a:lvl1pPr>
            <a:lvl2pPr marL="693738" indent="-23653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>
                <a:solidFill>
                  <a:srgbClr val="404041"/>
                </a:solidFill>
              </a:defRPr>
            </a:lvl2pPr>
            <a:lvl3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3pPr>
            <a:lvl4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4pPr>
            <a:lvl5pPr fontAlgn="t">
              <a:lnSpc>
                <a:spcPct val="110000"/>
              </a:lnSpc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AD52391E-5445-D04A-A78D-53F3844A0F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55413" y="648429"/>
            <a:ext cx="347663" cy="34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530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">
          <p15:clr>
            <a:srgbClr val="FBAE40"/>
          </p15:clr>
        </p15:guide>
        <p15:guide id="2" pos="7584">
          <p15:clr>
            <a:srgbClr val="FBAE40"/>
          </p15:clr>
        </p15:guide>
        <p15:guide id="3" orient="horz" pos="984">
          <p15:clr>
            <a:srgbClr val="FBAE40"/>
          </p15:clr>
        </p15:guide>
        <p15:guide id="4" orient="horz" pos="888">
          <p15:clr>
            <a:srgbClr val="FBAE40"/>
          </p15:clr>
        </p15:guide>
        <p15:guide id="5" orient="horz" pos="216">
          <p15:clr>
            <a:srgbClr val="FBAE40"/>
          </p15:clr>
        </p15:guide>
        <p15:guide id="6" orient="horz" pos="3888">
          <p15:clr>
            <a:srgbClr val="FBAE40"/>
          </p15:clr>
        </p15:guide>
        <p15:guide id="7" pos="384" userDrawn="1">
          <p15:clr>
            <a:srgbClr val="FBAE40"/>
          </p15:clr>
        </p15:guide>
        <p15:guide id="9" pos="7296" userDrawn="1">
          <p15:clr>
            <a:srgbClr val="FBAE40"/>
          </p15:clr>
        </p15:guide>
        <p15:guide id="10" orient="horz" pos="4008">
          <p15:clr>
            <a:srgbClr val="FBAE40"/>
          </p15:clr>
        </p15:guide>
        <p15:guide id="11" orient="horz" pos="408">
          <p15:clr>
            <a:srgbClr val="FBAE40"/>
          </p15:clr>
        </p15:guide>
        <p15:guide id="13" pos="5160" userDrawn="1">
          <p15:clr>
            <a:srgbClr val="FBAE40"/>
          </p15:clr>
        </p15:guide>
        <p15:guide id="14" pos="2520" userDrawn="1">
          <p15:clr>
            <a:srgbClr val="FBAE40"/>
          </p15:clr>
        </p15:guide>
        <p15:guide id="15" pos="2640" userDrawn="1">
          <p15:clr>
            <a:srgbClr val="FBAE40"/>
          </p15:clr>
        </p15:guide>
        <p15:guide id="16" pos="5040" userDrawn="1">
          <p15:clr>
            <a:srgbClr val="FBAE40"/>
          </p15:clr>
        </p15:guide>
        <p15:guide id="17" pos="4920" userDrawn="1">
          <p15:clr>
            <a:srgbClr val="FBAE40"/>
          </p15:clr>
        </p15:guide>
        <p15:guide id="18" pos="276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hree Column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C5CD17C-B725-EB4C-A88A-B8E880C83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61634"/>
            <a:ext cx="10972800" cy="74806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ct val="110000"/>
              </a:lnSpc>
              <a:defRPr sz="2400" spc="0" baseline="0"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2717855-5838-9D42-979F-8CA0D02A39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342900"/>
            <a:ext cx="10972800" cy="304800"/>
          </a:xfrm>
        </p:spPr>
        <p:txBody>
          <a:bodyPr lIns="0" rIns="0"/>
          <a:lstStyle>
            <a:lvl1pPr marL="0" indent="0">
              <a:buNone/>
              <a:defRPr b="1" spc="0" baseline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36EEF4E-7415-1543-ACD0-B6B70531453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09600" y="1562099"/>
            <a:ext cx="10972800" cy="546787"/>
          </a:xfrm>
          <a:prstGeom prst="rect">
            <a:avLst/>
          </a:prstGeom>
        </p:spPr>
        <p:txBody>
          <a:bodyPr lIns="0" rIns="0"/>
          <a:lstStyle>
            <a:lvl1pPr marL="0" indent="0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Lucida Grande" panose="020B0600040502020204" pitchFamily="34" charset="0"/>
              <a:buNone/>
              <a:tabLst/>
              <a:defRPr b="1">
                <a:solidFill>
                  <a:srgbClr val="404041"/>
                </a:solidFill>
              </a:defRPr>
            </a:lvl1pPr>
            <a:lvl2pPr marL="693738" indent="-23653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>
                <a:solidFill>
                  <a:srgbClr val="404041"/>
                </a:solidFill>
              </a:defRPr>
            </a:lvl2pPr>
            <a:lvl3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3pPr>
            <a:lvl4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4pPr>
            <a:lvl5pPr fontAlgn="t">
              <a:lnSpc>
                <a:spcPct val="110000"/>
              </a:lnSpc>
              <a:spcBef>
                <a:spcPts val="1200"/>
              </a:spcBef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6" name="Slide Number Placeholder 91">
            <a:extLst>
              <a:ext uri="{FF2B5EF4-FFF2-40B4-BE49-F238E27FC236}">
                <a16:creationId xmlns:a16="http://schemas.microsoft.com/office/drawing/2014/main" id="{4B9A348B-76CB-0746-8185-D792B107FE77}"/>
              </a:ext>
            </a:extLst>
          </p:cNvPr>
          <p:cNvSpPr txBox="1">
            <a:spLocks/>
          </p:cNvSpPr>
          <p:nvPr userDrawn="1"/>
        </p:nvSpPr>
        <p:spPr>
          <a:xfrm>
            <a:off x="11582401" y="6393289"/>
            <a:ext cx="457200" cy="2615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8BCAEC-8638-094C-9FD8-BFBB44FF84A0}" type="slidenum">
              <a:rPr lang="en-US" sz="800" smtClean="0"/>
              <a:pPr/>
              <a:t>‹N›</a:t>
            </a:fld>
            <a:endParaRPr lang="en-US" sz="80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9A41200F-3162-5A40-A839-93B56C2A9F98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09600" y="2258568"/>
            <a:ext cx="3392424" cy="3913632"/>
          </a:xfrm>
          <a:prstGeom prst="rect">
            <a:avLst/>
          </a:prstGeom>
        </p:spPr>
        <p:txBody>
          <a:bodyPr lIns="0" rIns="0"/>
          <a:lstStyle>
            <a:lvl1pPr marL="293688" indent="-29368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Lucida Grande" panose="020B0600040502020204" pitchFamily="34" charset="0"/>
              <a:buChar char="→"/>
              <a:tabLst/>
              <a:defRPr>
                <a:solidFill>
                  <a:srgbClr val="404041"/>
                </a:solidFill>
              </a:defRPr>
            </a:lvl1pPr>
            <a:lvl2pPr marL="693738" indent="-23653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>
                <a:solidFill>
                  <a:srgbClr val="404041"/>
                </a:solidFill>
              </a:defRPr>
            </a:lvl2pPr>
            <a:lvl3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3pPr>
            <a:lvl4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4pPr>
            <a:lvl5pPr fontAlgn="t">
              <a:lnSpc>
                <a:spcPct val="110000"/>
              </a:lnSpc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05CFD709-2778-E044-8176-7D88C128AE64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376928" y="2256523"/>
            <a:ext cx="3438144" cy="3915677"/>
          </a:xfrm>
          <a:prstGeom prst="rect">
            <a:avLst/>
          </a:prstGeom>
        </p:spPr>
        <p:txBody>
          <a:bodyPr lIns="0" rIns="0"/>
          <a:lstStyle>
            <a:lvl1pPr marL="293688" indent="-29368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Lucida Grande" panose="020B0600040502020204" pitchFamily="34" charset="0"/>
              <a:buChar char="→"/>
              <a:tabLst/>
              <a:defRPr>
                <a:solidFill>
                  <a:srgbClr val="404041"/>
                </a:solidFill>
              </a:defRPr>
            </a:lvl1pPr>
            <a:lvl2pPr marL="693738" indent="-23653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>
                <a:solidFill>
                  <a:srgbClr val="404041"/>
                </a:solidFill>
              </a:defRPr>
            </a:lvl2pPr>
            <a:lvl3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3pPr>
            <a:lvl4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4pPr>
            <a:lvl5pPr fontAlgn="t">
              <a:lnSpc>
                <a:spcPct val="110000"/>
              </a:lnSpc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D62A1835-BC04-9C49-A4EA-C1B374D2C0A9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8191500" y="2256523"/>
            <a:ext cx="3392424" cy="3915677"/>
          </a:xfrm>
          <a:prstGeom prst="rect">
            <a:avLst/>
          </a:prstGeom>
        </p:spPr>
        <p:txBody>
          <a:bodyPr lIns="0" rIns="0"/>
          <a:lstStyle>
            <a:lvl1pPr marL="293688" indent="-29368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Lucida Grande" panose="020B0600040502020204" pitchFamily="34" charset="0"/>
              <a:buChar char="→"/>
              <a:tabLst/>
              <a:defRPr>
                <a:solidFill>
                  <a:srgbClr val="404041"/>
                </a:solidFill>
              </a:defRPr>
            </a:lvl1pPr>
            <a:lvl2pPr marL="693738" indent="-23653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>
                <a:solidFill>
                  <a:srgbClr val="404041"/>
                </a:solidFill>
              </a:defRPr>
            </a:lvl2pPr>
            <a:lvl3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3pPr>
            <a:lvl4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4pPr>
            <a:lvl5pPr fontAlgn="t">
              <a:lnSpc>
                <a:spcPct val="110000"/>
              </a:lnSpc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906534DB-85A9-8648-A371-503EF61318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55413" y="648429"/>
            <a:ext cx="347663" cy="34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468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">
          <p15:clr>
            <a:srgbClr val="FBAE40"/>
          </p15:clr>
        </p15:guide>
        <p15:guide id="2" pos="7584">
          <p15:clr>
            <a:srgbClr val="FBAE40"/>
          </p15:clr>
        </p15:guide>
        <p15:guide id="3" orient="horz" pos="984">
          <p15:clr>
            <a:srgbClr val="FBAE40"/>
          </p15:clr>
        </p15:guide>
        <p15:guide id="4" orient="horz" pos="888">
          <p15:clr>
            <a:srgbClr val="FBAE40"/>
          </p15:clr>
        </p15:guide>
        <p15:guide id="5" orient="horz" pos="216">
          <p15:clr>
            <a:srgbClr val="FBAE40"/>
          </p15:clr>
        </p15:guide>
        <p15:guide id="6" orient="horz" pos="3888">
          <p15:clr>
            <a:srgbClr val="FBAE40"/>
          </p15:clr>
        </p15:guide>
        <p15:guide id="7" pos="384">
          <p15:clr>
            <a:srgbClr val="FBAE40"/>
          </p15:clr>
        </p15:guide>
        <p15:guide id="9" pos="7296">
          <p15:clr>
            <a:srgbClr val="FBAE40"/>
          </p15:clr>
        </p15:guide>
        <p15:guide id="10" orient="horz" pos="4008">
          <p15:clr>
            <a:srgbClr val="FBAE40"/>
          </p15:clr>
        </p15:guide>
        <p15:guide id="11" orient="horz" pos="408">
          <p15:clr>
            <a:srgbClr val="FBAE40"/>
          </p15:clr>
        </p15:guide>
        <p15:guide id="13" pos="5160">
          <p15:clr>
            <a:srgbClr val="FBAE40"/>
          </p15:clr>
        </p15:guide>
        <p15:guide id="14" pos="2520">
          <p15:clr>
            <a:srgbClr val="FBAE40"/>
          </p15:clr>
        </p15:guide>
        <p15:guide id="15" pos="2640">
          <p15:clr>
            <a:srgbClr val="FBAE40"/>
          </p15:clr>
        </p15:guide>
        <p15:guide id="16" pos="5040">
          <p15:clr>
            <a:srgbClr val="FBAE40"/>
          </p15:clr>
        </p15:guide>
        <p15:guide id="17" pos="4920">
          <p15:clr>
            <a:srgbClr val="FBAE40"/>
          </p15:clr>
        </p15:guide>
        <p15:guide id="18" pos="27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Thirds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C5CD17C-B725-EB4C-A88A-B8E880C83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61634"/>
            <a:ext cx="10972800" cy="74806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ct val="110000"/>
              </a:lnSpc>
              <a:defRPr sz="2400" spc="0" baseline="0"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2717855-5838-9D42-979F-8CA0D02A39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342900"/>
            <a:ext cx="10972800" cy="304800"/>
          </a:xfrm>
        </p:spPr>
        <p:txBody>
          <a:bodyPr lIns="0" rIns="0"/>
          <a:lstStyle>
            <a:lvl1pPr marL="0" indent="0">
              <a:buNone/>
              <a:defRPr b="1" spc="0" baseline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Slide Number Placeholder 91">
            <a:extLst>
              <a:ext uri="{FF2B5EF4-FFF2-40B4-BE49-F238E27FC236}">
                <a16:creationId xmlns:a16="http://schemas.microsoft.com/office/drawing/2014/main" id="{4B9A348B-76CB-0746-8185-D792B107FE77}"/>
              </a:ext>
            </a:extLst>
          </p:cNvPr>
          <p:cNvSpPr txBox="1">
            <a:spLocks/>
          </p:cNvSpPr>
          <p:nvPr userDrawn="1"/>
        </p:nvSpPr>
        <p:spPr>
          <a:xfrm>
            <a:off x="11582401" y="6393289"/>
            <a:ext cx="457200" cy="2615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8BCAEC-8638-094C-9FD8-BFBB44FF84A0}" type="slidenum">
              <a:rPr lang="en-US" sz="800" smtClean="0"/>
              <a:pPr/>
              <a:t>‹N›</a:t>
            </a:fld>
            <a:endParaRPr lang="en-US" sz="80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9A41200F-3162-5A40-A839-93B56C2A9F98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09600" y="1562099"/>
            <a:ext cx="7205472" cy="4617720"/>
          </a:xfrm>
          <a:prstGeom prst="rect">
            <a:avLst/>
          </a:prstGeom>
        </p:spPr>
        <p:txBody>
          <a:bodyPr lIns="0" rIns="0"/>
          <a:lstStyle>
            <a:lvl1pPr marL="293688" indent="-29368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Lucida Grande" panose="020B0600040502020204" pitchFamily="34" charset="0"/>
              <a:buChar char="→"/>
              <a:tabLst/>
              <a:defRPr>
                <a:solidFill>
                  <a:srgbClr val="404041"/>
                </a:solidFill>
              </a:defRPr>
            </a:lvl1pPr>
            <a:lvl2pPr marL="693738" indent="-23653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>
                <a:solidFill>
                  <a:srgbClr val="404041"/>
                </a:solidFill>
              </a:defRPr>
            </a:lvl2pPr>
            <a:lvl3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3pPr>
            <a:lvl4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4pPr>
            <a:lvl5pPr fontAlgn="t">
              <a:lnSpc>
                <a:spcPct val="110000"/>
              </a:lnSpc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D62A1835-BC04-9C49-A4EA-C1B374D2C0A9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8191500" y="1562101"/>
            <a:ext cx="3392424" cy="4617720"/>
          </a:xfrm>
          <a:prstGeom prst="rect">
            <a:avLst/>
          </a:prstGeom>
        </p:spPr>
        <p:txBody>
          <a:bodyPr lIns="0" rIns="0"/>
          <a:lstStyle>
            <a:lvl1pPr marL="293688" indent="-29368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Lucida Grande" panose="020B0600040502020204" pitchFamily="34" charset="0"/>
              <a:buChar char="→"/>
              <a:tabLst/>
              <a:defRPr>
                <a:solidFill>
                  <a:srgbClr val="404041"/>
                </a:solidFill>
              </a:defRPr>
            </a:lvl1pPr>
            <a:lvl2pPr marL="693738" indent="-23653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>
                <a:solidFill>
                  <a:srgbClr val="404041"/>
                </a:solidFill>
              </a:defRPr>
            </a:lvl2pPr>
            <a:lvl3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3pPr>
            <a:lvl4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4pPr>
            <a:lvl5pPr fontAlgn="t">
              <a:lnSpc>
                <a:spcPct val="110000"/>
              </a:lnSpc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0EBF7FD7-CFD9-2C44-A927-E6B8CE8FB5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55413" y="648429"/>
            <a:ext cx="347663" cy="34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82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">
          <p15:clr>
            <a:srgbClr val="FBAE40"/>
          </p15:clr>
        </p15:guide>
        <p15:guide id="2" pos="7584">
          <p15:clr>
            <a:srgbClr val="FBAE40"/>
          </p15:clr>
        </p15:guide>
        <p15:guide id="3" orient="horz" pos="984">
          <p15:clr>
            <a:srgbClr val="FBAE40"/>
          </p15:clr>
        </p15:guide>
        <p15:guide id="4" orient="horz" pos="888">
          <p15:clr>
            <a:srgbClr val="FBAE40"/>
          </p15:clr>
        </p15:guide>
        <p15:guide id="5" orient="horz" pos="216">
          <p15:clr>
            <a:srgbClr val="FBAE40"/>
          </p15:clr>
        </p15:guide>
        <p15:guide id="6" orient="horz" pos="3888">
          <p15:clr>
            <a:srgbClr val="FBAE40"/>
          </p15:clr>
        </p15:guide>
        <p15:guide id="7" pos="384">
          <p15:clr>
            <a:srgbClr val="FBAE40"/>
          </p15:clr>
        </p15:guide>
        <p15:guide id="9" pos="7296">
          <p15:clr>
            <a:srgbClr val="FBAE40"/>
          </p15:clr>
        </p15:guide>
        <p15:guide id="10" orient="horz" pos="4008">
          <p15:clr>
            <a:srgbClr val="FBAE40"/>
          </p15:clr>
        </p15:guide>
        <p15:guide id="11" orient="horz" pos="408">
          <p15:clr>
            <a:srgbClr val="FBAE40"/>
          </p15:clr>
        </p15:guide>
        <p15:guide id="13" pos="5160">
          <p15:clr>
            <a:srgbClr val="FBAE40"/>
          </p15:clr>
        </p15:guide>
        <p15:guide id="16" pos="5040">
          <p15:clr>
            <a:srgbClr val="FBAE40"/>
          </p15:clr>
        </p15:guide>
        <p15:guide id="17" pos="492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Thirds Column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C5CD17C-B725-EB4C-A88A-B8E880C83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61634"/>
            <a:ext cx="10972800" cy="74806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ct val="110000"/>
              </a:lnSpc>
              <a:defRPr sz="2400" spc="0" baseline="0"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2717855-5838-9D42-979F-8CA0D02A39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342900"/>
            <a:ext cx="10972800" cy="304800"/>
          </a:xfrm>
        </p:spPr>
        <p:txBody>
          <a:bodyPr lIns="0" rIns="0"/>
          <a:lstStyle>
            <a:lvl1pPr marL="0" indent="0">
              <a:buNone/>
              <a:defRPr b="1" spc="0" baseline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36EEF4E-7415-1543-ACD0-B6B70531453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09600" y="1562099"/>
            <a:ext cx="10972800" cy="546787"/>
          </a:xfrm>
          <a:prstGeom prst="rect">
            <a:avLst/>
          </a:prstGeom>
        </p:spPr>
        <p:txBody>
          <a:bodyPr lIns="0" rIns="0"/>
          <a:lstStyle>
            <a:lvl1pPr marL="0" indent="0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Lucida Grande" panose="020B0600040502020204" pitchFamily="34" charset="0"/>
              <a:buNone/>
              <a:tabLst/>
              <a:defRPr b="1">
                <a:solidFill>
                  <a:srgbClr val="404041"/>
                </a:solidFill>
              </a:defRPr>
            </a:lvl1pPr>
            <a:lvl2pPr marL="693738" indent="-23653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>
                <a:solidFill>
                  <a:srgbClr val="404041"/>
                </a:solidFill>
              </a:defRPr>
            </a:lvl2pPr>
            <a:lvl3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3pPr>
            <a:lvl4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4pPr>
            <a:lvl5pPr fontAlgn="t">
              <a:lnSpc>
                <a:spcPct val="110000"/>
              </a:lnSpc>
              <a:spcBef>
                <a:spcPts val="1200"/>
              </a:spcBef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6" name="Slide Number Placeholder 91">
            <a:extLst>
              <a:ext uri="{FF2B5EF4-FFF2-40B4-BE49-F238E27FC236}">
                <a16:creationId xmlns:a16="http://schemas.microsoft.com/office/drawing/2014/main" id="{4B9A348B-76CB-0746-8185-D792B107FE77}"/>
              </a:ext>
            </a:extLst>
          </p:cNvPr>
          <p:cNvSpPr txBox="1">
            <a:spLocks/>
          </p:cNvSpPr>
          <p:nvPr userDrawn="1"/>
        </p:nvSpPr>
        <p:spPr>
          <a:xfrm>
            <a:off x="11582401" y="6393289"/>
            <a:ext cx="457200" cy="2615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8BCAEC-8638-094C-9FD8-BFBB44FF84A0}" type="slidenum">
              <a:rPr lang="en-US" sz="800" smtClean="0"/>
              <a:pPr/>
              <a:t>‹N›</a:t>
            </a:fld>
            <a:endParaRPr lang="en-US" sz="80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9A41200F-3162-5A40-A839-93B56C2A9F98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09600" y="2258568"/>
            <a:ext cx="7200900" cy="3915677"/>
          </a:xfrm>
          <a:prstGeom prst="rect">
            <a:avLst/>
          </a:prstGeom>
        </p:spPr>
        <p:txBody>
          <a:bodyPr lIns="0" rIns="0"/>
          <a:lstStyle>
            <a:lvl1pPr marL="293688" indent="-29368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Lucida Grande" panose="020B0600040502020204" pitchFamily="34" charset="0"/>
              <a:buChar char="→"/>
              <a:tabLst/>
              <a:defRPr>
                <a:solidFill>
                  <a:srgbClr val="404041"/>
                </a:solidFill>
              </a:defRPr>
            </a:lvl1pPr>
            <a:lvl2pPr marL="693738" indent="-23653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>
                <a:solidFill>
                  <a:srgbClr val="404041"/>
                </a:solidFill>
              </a:defRPr>
            </a:lvl2pPr>
            <a:lvl3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3pPr>
            <a:lvl4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4pPr>
            <a:lvl5pPr fontAlgn="t">
              <a:lnSpc>
                <a:spcPct val="110000"/>
              </a:lnSpc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D62A1835-BC04-9C49-A4EA-C1B374D2C0A9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8191500" y="2256523"/>
            <a:ext cx="3392424" cy="3915677"/>
          </a:xfrm>
          <a:prstGeom prst="rect">
            <a:avLst/>
          </a:prstGeom>
        </p:spPr>
        <p:txBody>
          <a:bodyPr lIns="0" rIns="0"/>
          <a:lstStyle>
            <a:lvl1pPr marL="293688" indent="-29368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Lucida Grande" panose="020B0600040502020204" pitchFamily="34" charset="0"/>
              <a:buChar char="→"/>
              <a:tabLst/>
              <a:defRPr>
                <a:solidFill>
                  <a:srgbClr val="404041"/>
                </a:solidFill>
              </a:defRPr>
            </a:lvl1pPr>
            <a:lvl2pPr marL="693738" indent="-23653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>
                <a:solidFill>
                  <a:srgbClr val="404041"/>
                </a:solidFill>
              </a:defRPr>
            </a:lvl2pPr>
            <a:lvl3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3pPr>
            <a:lvl4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4pPr>
            <a:lvl5pPr fontAlgn="t">
              <a:lnSpc>
                <a:spcPct val="110000"/>
              </a:lnSpc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1E1059C5-48E4-A846-A9BF-E509157D0D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55413" y="648429"/>
            <a:ext cx="347663" cy="34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672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">
          <p15:clr>
            <a:srgbClr val="FBAE40"/>
          </p15:clr>
        </p15:guide>
        <p15:guide id="2" pos="7584">
          <p15:clr>
            <a:srgbClr val="FBAE40"/>
          </p15:clr>
        </p15:guide>
        <p15:guide id="3" orient="horz" pos="984">
          <p15:clr>
            <a:srgbClr val="FBAE40"/>
          </p15:clr>
        </p15:guide>
        <p15:guide id="4" orient="horz" pos="888">
          <p15:clr>
            <a:srgbClr val="FBAE40"/>
          </p15:clr>
        </p15:guide>
        <p15:guide id="5" orient="horz" pos="216">
          <p15:clr>
            <a:srgbClr val="FBAE40"/>
          </p15:clr>
        </p15:guide>
        <p15:guide id="6" orient="horz" pos="3888">
          <p15:clr>
            <a:srgbClr val="FBAE40"/>
          </p15:clr>
        </p15:guide>
        <p15:guide id="7" pos="384">
          <p15:clr>
            <a:srgbClr val="FBAE40"/>
          </p15:clr>
        </p15:guide>
        <p15:guide id="9" pos="7296">
          <p15:clr>
            <a:srgbClr val="FBAE40"/>
          </p15:clr>
        </p15:guide>
        <p15:guide id="10" orient="horz" pos="4008">
          <p15:clr>
            <a:srgbClr val="FBAE40"/>
          </p15:clr>
        </p15:guide>
        <p15:guide id="11" orient="horz" pos="408">
          <p15:clr>
            <a:srgbClr val="FBAE40"/>
          </p15:clr>
        </p15:guide>
        <p15:guide id="13" pos="5160">
          <p15:clr>
            <a:srgbClr val="FBAE40"/>
          </p15:clr>
        </p15:guide>
        <p15:guide id="16" pos="5040">
          <p15:clr>
            <a:srgbClr val="FBAE40"/>
          </p15:clr>
        </p15:guide>
        <p15:guide id="17" pos="492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ne Third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05CFD709-2778-E044-8176-7D88C128AE64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376928" y="1562101"/>
            <a:ext cx="7205472" cy="4617720"/>
          </a:xfrm>
          <a:prstGeom prst="rect">
            <a:avLst/>
          </a:prstGeom>
        </p:spPr>
        <p:txBody>
          <a:bodyPr lIns="0" rIns="0"/>
          <a:lstStyle>
            <a:lvl1pPr marL="293688" indent="-29368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Lucida Grande" panose="020B0600040502020204" pitchFamily="34" charset="0"/>
              <a:buChar char="→"/>
              <a:tabLst/>
              <a:defRPr>
                <a:solidFill>
                  <a:srgbClr val="404041"/>
                </a:solidFill>
              </a:defRPr>
            </a:lvl1pPr>
            <a:lvl2pPr marL="693738" indent="-23653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>
                <a:solidFill>
                  <a:srgbClr val="404041"/>
                </a:solidFill>
              </a:defRPr>
            </a:lvl2pPr>
            <a:lvl3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3pPr>
            <a:lvl4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4pPr>
            <a:lvl5pPr fontAlgn="t">
              <a:lnSpc>
                <a:spcPct val="110000"/>
              </a:lnSpc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C5CD17C-B725-EB4C-A88A-B8E880C83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61634"/>
            <a:ext cx="10972800" cy="74806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ct val="110000"/>
              </a:lnSpc>
              <a:defRPr sz="2400" spc="0" baseline="0"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2717855-5838-9D42-979F-8CA0D02A39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342900"/>
            <a:ext cx="10972800" cy="304800"/>
          </a:xfrm>
        </p:spPr>
        <p:txBody>
          <a:bodyPr lIns="0" rIns="0"/>
          <a:lstStyle>
            <a:lvl1pPr marL="0" indent="0">
              <a:buNone/>
              <a:defRPr b="1" spc="0" baseline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Slide Number Placeholder 91">
            <a:extLst>
              <a:ext uri="{FF2B5EF4-FFF2-40B4-BE49-F238E27FC236}">
                <a16:creationId xmlns:a16="http://schemas.microsoft.com/office/drawing/2014/main" id="{4B9A348B-76CB-0746-8185-D792B107FE77}"/>
              </a:ext>
            </a:extLst>
          </p:cNvPr>
          <p:cNvSpPr txBox="1">
            <a:spLocks/>
          </p:cNvSpPr>
          <p:nvPr userDrawn="1"/>
        </p:nvSpPr>
        <p:spPr>
          <a:xfrm>
            <a:off x="11582401" y="6393289"/>
            <a:ext cx="457200" cy="2615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8BCAEC-8638-094C-9FD8-BFBB44FF84A0}" type="slidenum">
              <a:rPr lang="en-US" sz="800" smtClean="0"/>
              <a:pPr/>
              <a:t>‹N›</a:t>
            </a:fld>
            <a:endParaRPr lang="en-US" sz="80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9A41200F-3162-5A40-A839-93B56C2A9F98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09600" y="1562099"/>
            <a:ext cx="3392424" cy="4617720"/>
          </a:xfrm>
          <a:prstGeom prst="rect">
            <a:avLst/>
          </a:prstGeom>
        </p:spPr>
        <p:txBody>
          <a:bodyPr lIns="0" rIns="0"/>
          <a:lstStyle>
            <a:lvl1pPr marL="293688" indent="-29368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Lucida Grande" panose="020B0600040502020204" pitchFamily="34" charset="0"/>
              <a:buChar char="→"/>
              <a:tabLst/>
              <a:defRPr>
                <a:solidFill>
                  <a:srgbClr val="404041"/>
                </a:solidFill>
              </a:defRPr>
            </a:lvl1pPr>
            <a:lvl2pPr marL="693738" indent="-23653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>
                <a:solidFill>
                  <a:srgbClr val="404041"/>
                </a:solidFill>
              </a:defRPr>
            </a:lvl2pPr>
            <a:lvl3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3pPr>
            <a:lvl4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4pPr>
            <a:lvl5pPr fontAlgn="t">
              <a:lnSpc>
                <a:spcPct val="110000"/>
              </a:lnSpc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C493E88A-3ABF-214E-8A01-145B0C5108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55413" y="648429"/>
            <a:ext cx="347663" cy="34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906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">
          <p15:clr>
            <a:srgbClr val="FBAE40"/>
          </p15:clr>
        </p15:guide>
        <p15:guide id="2" pos="7584">
          <p15:clr>
            <a:srgbClr val="FBAE40"/>
          </p15:clr>
        </p15:guide>
        <p15:guide id="3" orient="horz" pos="984">
          <p15:clr>
            <a:srgbClr val="FBAE40"/>
          </p15:clr>
        </p15:guide>
        <p15:guide id="4" orient="horz" pos="888">
          <p15:clr>
            <a:srgbClr val="FBAE40"/>
          </p15:clr>
        </p15:guide>
        <p15:guide id="5" orient="horz" pos="216">
          <p15:clr>
            <a:srgbClr val="FBAE40"/>
          </p15:clr>
        </p15:guide>
        <p15:guide id="6" orient="horz" pos="3888">
          <p15:clr>
            <a:srgbClr val="FBAE40"/>
          </p15:clr>
        </p15:guide>
        <p15:guide id="7" pos="384">
          <p15:clr>
            <a:srgbClr val="FBAE40"/>
          </p15:clr>
        </p15:guide>
        <p15:guide id="9" pos="7296">
          <p15:clr>
            <a:srgbClr val="FBAE40"/>
          </p15:clr>
        </p15:guide>
        <p15:guide id="10" orient="horz" pos="4008">
          <p15:clr>
            <a:srgbClr val="FBAE40"/>
          </p15:clr>
        </p15:guide>
        <p15:guide id="11" orient="horz" pos="408">
          <p15:clr>
            <a:srgbClr val="FBAE40"/>
          </p15:clr>
        </p15:guide>
        <p15:guide id="14" pos="2520">
          <p15:clr>
            <a:srgbClr val="FBAE40"/>
          </p15:clr>
        </p15:guide>
        <p15:guide id="15" pos="2640">
          <p15:clr>
            <a:srgbClr val="FBAE40"/>
          </p15:clr>
        </p15:guide>
        <p15:guide id="18" pos="276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ne Third Column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C5CD17C-B725-EB4C-A88A-B8E880C83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61634"/>
            <a:ext cx="10972800" cy="74806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ct val="110000"/>
              </a:lnSpc>
              <a:defRPr sz="2400" spc="0" baseline="0"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2717855-5838-9D42-979F-8CA0D02A39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342900"/>
            <a:ext cx="10972800" cy="304800"/>
          </a:xfrm>
        </p:spPr>
        <p:txBody>
          <a:bodyPr lIns="0" rIns="0"/>
          <a:lstStyle>
            <a:lvl1pPr marL="0" indent="0">
              <a:buNone/>
              <a:defRPr b="1" spc="0" baseline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36EEF4E-7415-1543-ACD0-B6B70531453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09600" y="1562099"/>
            <a:ext cx="10972800" cy="546787"/>
          </a:xfrm>
          <a:prstGeom prst="rect">
            <a:avLst/>
          </a:prstGeom>
        </p:spPr>
        <p:txBody>
          <a:bodyPr lIns="0" rIns="0"/>
          <a:lstStyle>
            <a:lvl1pPr marL="0" indent="0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Lucida Grande" panose="020B0600040502020204" pitchFamily="34" charset="0"/>
              <a:buNone/>
              <a:tabLst/>
              <a:defRPr b="1">
                <a:solidFill>
                  <a:srgbClr val="404041"/>
                </a:solidFill>
              </a:defRPr>
            </a:lvl1pPr>
            <a:lvl2pPr marL="693738" indent="-23653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>
                <a:solidFill>
                  <a:srgbClr val="404041"/>
                </a:solidFill>
              </a:defRPr>
            </a:lvl2pPr>
            <a:lvl3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3pPr>
            <a:lvl4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4pPr>
            <a:lvl5pPr fontAlgn="t">
              <a:lnSpc>
                <a:spcPct val="110000"/>
              </a:lnSpc>
              <a:spcBef>
                <a:spcPts val="1200"/>
              </a:spcBef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6" name="Slide Number Placeholder 91">
            <a:extLst>
              <a:ext uri="{FF2B5EF4-FFF2-40B4-BE49-F238E27FC236}">
                <a16:creationId xmlns:a16="http://schemas.microsoft.com/office/drawing/2014/main" id="{4B9A348B-76CB-0746-8185-D792B107FE77}"/>
              </a:ext>
            </a:extLst>
          </p:cNvPr>
          <p:cNvSpPr txBox="1">
            <a:spLocks/>
          </p:cNvSpPr>
          <p:nvPr userDrawn="1"/>
        </p:nvSpPr>
        <p:spPr>
          <a:xfrm>
            <a:off x="11582401" y="6393289"/>
            <a:ext cx="457200" cy="2615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8BCAEC-8638-094C-9FD8-BFBB44FF84A0}" type="slidenum">
              <a:rPr lang="en-US" sz="800" smtClean="0"/>
              <a:pPr/>
              <a:t>‹N›</a:t>
            </a:fld>
            <a:endParaRPr lang="en-US" sz="80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9A41200F-3162-5A40-A839-93B56C2A9F98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09600" y="2258568"/>
            <a:ext cx="3392424" cy="3915677"/>
          </a:xfrm>
          <a:prstGeom prst="rect">
            <a:avLst/>
          </a:prstGeom>
        </p:spPr>
        <p:txBody>
          <a:bodyPr lIns="0" rIns="0"/>
          <a:lstStyle>
            <a:lvl1pPr marL="293688" indent="-29368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Lucida Grande" panose="020B0600040502020204" pitchFamily="34" charset="0"/>
              <a:buChar char="→"/>
              <a:tabLst/>
              <a:defRPr>
                <a:solidFill>
                  <a:srgbClr val="404041"/>
                </a:solidFill>
              </a:defRPr>
            </a:lvl1pPr>
            <a:lvl2pPr marL="693738" indent="-23653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>
                <a:solidFill>
                  <a:srgbClr val="404041"/>
                </a:solidFill>
              </a:defRPr>
            </a:lvl2pPr>
            <a:lvl3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3pPr>
            <a:lvl4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4pPr>
            <a:lvl5pPr fontAlgn="t">
              <a:lnSpc>
                <a:spcPct val="110000"/>
              </a:lnSpc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05CFD709-2778-E044-8176-7D88C128AE64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376928" y="2256523"/>
            <a:ext cx="7205472" cy="3915677"/>
          </a:xfrm>
          <a:prstGeom prst="rect">
            <a:avLst/>
          </a:prstGeom>
        </p:spPr>
        <p:txBody>
          <a:bodyPr lIns="0" rIns="0"/>
          <a:lstStyle>
            <a:lvl1pPr marL="293688" indent="-29368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Lucida Grande" panose="020B0600040502020204" pitchFamily="34" charset="0"/>
              <a:buChar char="→"/>
              <a:tabLst/>
              <a:defRPr>
                <a:solidFill>
                  <a:srgbClr val="404041"/>
                </a:solidFill>
              </a:defRPr>
            </a:lvl1pPr>
            <a:lvl2pPr marL="693738" indent="-23653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>
                <a:solidFill>
                  <a:srgbClr val="404041"/>
                </a:solidFill>
              </a:defRPr>
            </a:lvl2pPr>
            <a:lvl3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3pPr>
            <a:lvl4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4pPr>
            <a:lvl5pPr fontAlgn="t">
              <a:lnSpc>
                <a:spcPct val="110000"/>
              </a:lnSpc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4D5362F0-284D-8E43-B291-B9C235BEA5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55413" y="648429"/>
            <a:ext cx="347663" cy="34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564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">
          <p15:clr>
            <a:srgbClr val="FBAE40"/>
          </p15:clr>
        </p15:guide>
        <p15:guide id="2" pos="7584">
          <p15:clr>
            <a:srgbClr val="FBAE40"/>
          </p15:clr>
        </p15:guide>
        <p15:guide id="3" orient="horz" pos="984">
          <p15:clr>
            <a:srgbClr val="FBAE40"/>
          </p15:clr>
        </p15:guide>
        <p15:guide id="4" orient="horz" pos="888">
          <p15:clr>
            <a:srgbClr val="FBAE40"/>
          </p15:clr>
        </p15:guide>
        <p15:guide id="5" orient="horz" pos="216">
          <p15:clr>
            <a:srgbClr val="FBAE40"/>
          </p15:clr>
        </p15:guide>
        <p15:guide id="6" orient="horz" pos="3888">
          <p15:clr>
            <a:srgbClr val="FBAE40"/>
          </p15:clr>
        </p15:guide>
        <p15:guide id="7" pos="384">
          <p15:clr>
            <a:srgbClr val="FBAE40"/>
          </p15:clr>
        </p15:guide>
        <p15:guide id="9" pos="7296">
          <p15:clr>
            <a:srgbClr val="FBAE40"/>
          </p15:clr>
        </p15:guide>
        <p15:guide id="10" orient="horz" pos="4008">
          <p15:clr>
            <a:srgbClr val="FBAE40"/>
          </p15:clr>
        </p15:guide>
        <p15:guide id="11" orient="horz" pos="408">
          <p15:clr>
            <a:srgbClr val="FBAE40"/>
          </p15:clr>
        </p15:guide>
        <p15:guide id="14" pos="2520">
          <p15:clr>
            <a:srgbClr val="FBAE40"/>
          </p15:clr>
        </p15:guide>
        <p15:guide id="15" pos="2640">
          <p15:clr>
            <a:srgbClr val="FBAE40"/>
          </p15:clr>
        </p15:guide>
        <p15:guide id="18" pos="27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Four Column 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91">
            <a:extLst>
              <a:ext uri="{FF2B5EF4-FFF2-40B4-BE49-F238E27FC236}">
                <a16:creationId xmlns:a16="http://schemas.microsoft.com/office/drawing/2014/main" id="{18796FBD-FE1C-D445-B1D6-58338366A75F}"/>
              </a:ext>
            </a:extLst>
          </p:cNvPr>
          <p:cNvSpPr txBox="1">
            <a:spLocks/>
          </p:cNvSpPr>
          <p:nvPr userDrawn="1"/>
        </p:nvSpPr>
        <p:spPr>
          <a:xfrm>
            <a:off x="11582401" y="6393289"/>
            <a:ext cx="457200" cy="2615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8BCAEC-8638-094C-9FD8-BFBB44FF84A0}" type="slidenum">
              <a:rPr lang="en-US" sz="800" smtClean="0"/>
              <a:pPr/>
              <a:t>‹N›</a:t>
            </a:fld>
            <a:endParaRPr lang="en-US" sz="8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C5CD17C-B725-EB4C-A88A-B8E880C83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61634"/>
            <a:ext cx="10972800" cy="74806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ct val="110000"/>
              </a:lnSpc>
              <a:defRPr sz="2400" spc="0" baseline="0"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2717855-5838-9D42-979F-8CA0D02A39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342900"/>
            <a:ext cx="10972800" cy="304800"/>
          </a:xfrm>
        </p:spPr>
        <p:txBody>
          <a:bodyPr lIns="0" rIns="0"/>
          <a:lstStyle>
            <a:lvl1pPr marL="0" indent="0">
              <a:buNone/>
              <a:defRPr b="1" spc="0" baseline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65FCD60C-A426-3248-A240-83183B7A32E8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09600" y="1563624"/>
            <a:ext cx="2441448" cy="2803424"/>
          </a:xfrm>
          <a:prstGeom prst="rect">
            <a:avLst/>
          </a:prstGeom>
        </p:spPr>
        <p:txBody>
          <a:bodyPr lIns="0" rIns="0"/>
          <a:lstStyle>
            <a:lvl1pPr marL="293688" indent="-29368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Lucida Grande" panose="020B0600040502020204" pitchFamily="34" charset="0"/>
              <a:buChar char="→"/>
              <a:tabLst/>
              <a:defRPr>
                <a:solidFill>
                  <a:srgbClr val="404041"/>
                </a:solidFill>
              </a:defRPr>
            </a:lvl1pPr>
            <a:lvl2pPr marL="693738" indent="-23653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>
                <a:solidFill>
                  <a:srgbClr val="404041"/>
                </a:solidFill>
              </a:defRPr>
            </a:lvl2pPr>
            <a:lvl3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3pPr>
            <a:lvl4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4pPr>
            <a:lvl5pPr fontAlgn="t">
              <a:lnSpc>
                <a:spcPct val="110000"/>
              </a:lnSpc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B94B3D2A-FD5F-854F-908E-1B5434F00EA4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9105900" y="1563624"/>
            <a:ext cx="2441448" cy="2803424"/>
          </a:xfrm>
          <a:prstGeom prst="rect">
            <a:avLst/>
          </a:prstGeom>
        </p:spPr>
        <p:txBody>
          <a:bodyPr lIns="0" rIns="0"/>
          <a:lstStyle>
            <a:lvl1pPr marL="293688" indent="-29368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Lucida Grande" panose="020B0600040502020204" pitchFamily="34" charset="0"/>
              <a:buChar char="→"/>
              <a:tabLst/>
              <a:defRPr>
                <a:solidFill>
                  <a:srgbClr val="404041"/>
                </a:solidFill>
              </a:defRPr>
            </a:lvl1pPr>
            <a:lvl2pPr marL="693738" indent="-23653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>
                <a:solidFill>
                  <a:srgbClr val="404041"/>
                </a:solidFill>
              </a:defRPr>
            </a:lvl2pPr>
            <a:lvl3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3pPr>
            <a:lvl4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4pPr>
            <a:lvl5pPr fontAlgn="t">
              <a:lnSpc>
                <a:spcPct val="110000"/>
              </a:lnSpc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1AEB8636-0039-A04B-8D8B-79EE731CEAFA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3467100" y="1563624"/>
            <a:ext cx="2441448" cy="2803424"/>
          </a:xfrm>
          <a:prstGeom prst="rect">
            <a:avLst/>
          </a:prstGeom>
        </p:spPr>
        <p:txBody>
          <a:bodyPr lIns="0" rIns="0"/>
          <a:lstStyle>
            <a:lvl1pPr marL="293688" indent="-29368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Lucida Grande" panose="020B0600040502020204" pitchFamily="34" charset="0"/>
              <a:buChar char="→"/>
              <a:tabLst/>
              <a:defRPr>
                <a:solidFill>
                  <a:srgbClr val="404041"/>
                </a:solidFill>
              </a:defRPr>
            </a:lvl1pPr>
            <a:lvl2pPr marL="693738" indent="-23653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>
                <a:solidFill>
                  <a:srgbClr val="404041"/>
                </a:solidFill>
              </a:defRPr>
            </a:lvl2pPr>
            <a:lvl3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3pPr>
            <a:lvl4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4pPr>
            <a:lvl5pPr fontAlgn="t">
              <a:lnSpc>
                <a:spcPct val="110000"/>
              </a:lnSpc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0B3EE3DC-DDCB-DC4E-A234-E1377656E05E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6286500" y="1563624"/>
            <a:ext cx="2441448" cy="2803424"/>
          </a:xfrm>
          <a:prstGeom prst="rect">
            <a:avLst/>
          </a:prstGeom>
        </p:spPr>
        <p:txBody>
          <a:bodyPr lIns="0" rIns="0"/>
          <a:lstStyle>
            <a:lvl1pPr marL="293688" indent="-29368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Lucida Grande" panose="020B0600040502020204" pitchFamily="34" charset="0"/>
              <a:buChar char="→"/>
              <a:tabLst/>
              <a:defRPr>
                <a:solidFill>
                  <a:srgbClr val="404041"/>
                </a:solidFill>
              </a:defRPr>
            </a:lvl1pPr>
            <a:lvl2pPr marL="693738" indent="-23653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>
                <a:solidFill>
                  <a:srgbClr val="404041"/>
                </a:solidFill>
              </a:defRPr>
            </a:lvl2pPr>
            <a:lvl3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3pPr>
            <a:lvl4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4pPr>
            <a:lvl5pPr fontAlgn="t">
              <a:lnSpc>
                <a:spcPct val="110000"/>
              </a:lnSpc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4E8E375-2B16-894B-B628-D9CA32A649D9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609600" y="4426325"/>
            <a:ext cx="2441448" cy="1762901"/>
          </a:xfrm>
          <a:prstGeom prst="rect">
            <a:avLst/>
          </a:prstGeom>
        </p:spPr>
        <p:txBody>
          <a:bodyPr lIns="0" rIns="0"/>
          <a:lstStyle>
            <a:lvl1pPr marL="293688" indent="-29368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Lucida Grande" panose="020B0600040502020204" pitchFamily="34" charset="0"/>
              <a:buChar char="→"/>
              <a:tabLst/>
              <a:defRPr>
                <a:solidFill>
                  <a:srgbClr val="404041"/>
                </a:solidFill>
              </a:defRPr>
            </a:lvl1pPr>
            <a:lvl2pPr marL="693738" indent="-23653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>
                <a:solidFill>
                  <a:srgbClr val="404041"/>
                </a:solidFill>
              </a:defRPr>
            </a:lvl2pPr>
            <a:lvl3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3pPr>
            <a:lvl4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4pPr>
            <a:lvl5pPr fontAlgn="t">
              <a:lnSpc>
                <a:spcPct val="110000"/>
              </a:lnSpc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39A4137-4114-054B-BD17-7CBA46B1DD76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9105900" y="4426325"/>
            <a:ext cx="2441448" cy="1762901"/>
          </a:xfrm>
          <a:prstGeom prst="rect">
            <a:avLst/>
          </a:prstGeom>
        </p:spPr>
        <p:txBody>
          <a:bodyPr lIns="0" rIns="0"/>
          <a:lstStyle>
            <a:lvl1pPr marL="293688" indent="-29368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Lucida Grande" panose="020B0600040502020204" pitchFamily="34" charset="0"/>
              <a:buChar char="→"/>
              <a:tabLst/>
              <a:defRPr>
                <a:solidFill>
                  <a:srgbClr val="404041"/>
                </a:solidFill>
              </a:defRPr>
            </a:lvl1pPr>
            <a:lvl2pPr marL="693738" indent="-23653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>
                <a:solidFill>
                  <a:srgbClr val="404041"/>
                </a:solidFill>
              </a:defRPr>
            </a:lvl2pPr>
            <a:lvl3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3pPr>
            <a:lvl4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4pPr>
            <a:lvl5pPr fontAlgn="t">
              <a:lnSpc>
                <a:spcPct val="110000"/>
              </a:lnSpc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6E2318F-5E7B-1C43-A002-DDAA5DA94BA7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3467100" y="4426325"/>
            <a:ext cx="2441448" cy="1762901"/>
          </a:xfrm>
          <a:prstGeom prst="rect">
            <a:avLst/>
          </a:prstGeom>
        </p:spPr>
        <p:txBody>
          <a:bodyPr lIns="0" rIns="0"/>
          <a:lstStyle>
            <a:lvl1pPr marL="293688" indent="-29368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Lucida Grande" panose="020B0600040502020204" pitchFamily="34" charset="0"/>
              <a:buChar char="→"/>
              <a:tabLst/>
              <a:defRPr>
                <a:solidFill>
                  <a:srgbClr val="404041"/>
                </a:solidFill>
              </a:defRPr>
            </a:lvl1pPr>
            <a:lvl2pPr marL="693738" indent="-23653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>
                <a:solidFill>
                  <a:srgbClr val="404041"/>
                </a:solidFill>
              </a:defRPr>
            </a:lvl2pPr>
            <a:lvl3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3pPr>
            <a:lvl4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4pPr>
            <a:lvl5pPr fontAlgn="t">
              <a:lnSpc>
                <a:spcPct val="110000"/>
              </a:lnSpc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498FA50-A4C3-0B46-AC60-E746F17075FD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6286500" y="4426325"/>
            <a:ext cx="2441448" cy="1762901"/>
          </a:xfrm>
          <a:prstGeom prst="rect">
            <a:avLst/>
          </a:prstGeom>
        </p:spPr>
        <p:txBody>
          <a:bodyPr lIns="0" rIns="0"/>
          <a:lstStyle>
            <a:lvl1pPr marL="293688" indent="-29368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Lucida Grande" panose="020B0600040502020204" pitchFamily="34" charset="0"/>
              <a:buChar char="→"/>
              <a:tabLst/>
              <a:defRPr>
                <a:solidFill>
                  <a:srgbClr val="404041"/>
                </a:solidFill>
              </a:defRPr>
            </a:lvl1pPr>
            <a:lvl2pPr marL="693738" indent="-23653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>
                <a:solidFill>
                  <a:srgbClr val="404041"/>
                </a:solidFill>
              </a:defRPr>
            </a:lvl2pPr>
            <a:lvl3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3pPr>
            <a:lvl4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4pPr>
            <a:lvl5pPr fontAlgn="t">
              <a:lnSpc>
                <a:spcPct val="110000"/>
              </a:lnSpc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5E4C6885-2BC0-7340-9DA7-11AAD7A7E3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55413" y="648429"/>
            <a:ext cx="347663" cy="34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1479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">
          <p15:clr>
            <a:srgbClr val="FBAE40"/>
          </p15:clr>
        </p15:guide>
        <p15:guide id="2" pos="7584">
          <p15:clr>
            <a:srgbClr val="FBAE40"/>
          </p15:clr>
        </p15:guide>
        <p15:guide id="3" orient="horz" pos="984">
          <p15:clr>
            <a:srgbClr val="FBAE40"/>
          </p15:clr>
        </p15:guide>
        <p15:guide id="4" orient="horz" pos="888">
          <p15:clr>
            <a:srgbClr val="FBAE40"/>
          </p15:clr>
        </p15:guide>
        <p15:guide id="5" orient="horz" pos="216">
          <p15:clr>
            <a:srgbClr val="FBAE40"/>
          </p15:clr>
        </p15:guide>
        <p15:guide id="6" orient="horz" pos="3888">
          <p15:clr>
            <a:srgbClr val="FBAE40"/>
          </p15:clr>
        </p15:guide>
        <p15:guide id="7" pos="384">
          <p15:clr>
            <a:srgbClr val="FBAE40"/>
          </p15:clr>
        </p15:guide>
        <p15:guide id="9" pos="7296">
          <p15:clr>
            <a:srgbClr val="FBAE40"/>
          </p15:clr>
        </p15:guide>
        <p15:guide id="10" orient="horz" pos="4008">
          <p15:clr>
            <a:srgbClr val="FBAE40"/>
          </p15:clr>
        </p15:guide>
        <p15:guide id="11" orient="horz" pos="408">
          <p15:clr>
            <a:srgbClr val="FBAE40"/>
          </p15:clr>
        </p15:guide>
        <p15:guide id="14" pos="2064">
          <p15:clr>
            <a:srgbClr val="FBAE40"/>
          </p15:clr>
        </p15:guide>
        <p15:guide id="15" pos="3840">
          <p15:clr>
            <a:srgbClr val="FBAE40"/>
          </p15:clr>
        </p15:guide>
        <p15:guide id="17" pos="5496">
          <p15:clr>
            <a:srgbClr val="FBAE40"/>
          </p15:clr>
        </p15:guide>
        <p15:guide id="18" pos="5616">
          <p15:clr>
            <a:srgbClr val="FBAE40"/>
          </p15:clr>
        </p15:guide>
        <p15:guide id="19" pos="3960">
          <p15:clr>
            <a:srgbClr val="FBAE40"/>
          </p15:clr>
        </p15:guide>
        <p15:guide id="20" pos="3720">
          <p15:clr>
            <a:srgbClr val="FBAE40"/>
          </p15:clr>
        </p15:guide>
        <p15:guide id="21" pos="5736">
          <p15:clr>
            <a:srgbClr val="FBAE40"/>
          </p15:clr>
        </p15:guide>
        <p15:guide id="22" pos="2184">
          <p15:clr>
            <a:srgbClr val="FBAE40"/>
          </p15:clr>
        </p15:guide>
        <p15:guide id="23" pos="194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Fou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91">
            <a:extLst>
              <a:ext uri="{FF2B5EF4-FFF2-40B4-BE49-F238E27FC236}">
                <a16:creationId xmlns:a16="http://schemas.microsoft.com/office/drawing/2014/main" id="{18796FBD-FE1C-D445-B1D6-58338366A75F}"/>
              </a:ext>
            </a:extLst>
          </p:cNvPr>
          <p:cNvSpPr txBox="1">
            <a:spLocks/>
          </p:cNvSpPr>
          <p:nvPr userDrawn="1"/>
        </p:nvSpPr>
        <p:spPr>
          <a:xfrm>
            <a:off x="11582401" y="6393289"/>
            <a:ext cx="457200" cy="2615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8BCAEC-8638-094C-9FD8-BFBB44FF84A0}" type="slidenum">
              <a:rPr lang="en-US" sz="800" smtClean="0"/>
              <a:pPr/>
              <a:t>‹N›</a:t>
            </a:fld>
            <a:endParaRPr lang="en-US" sz="8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C5CD17C-B725-EB4C-A88A-B8E880C83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61634"/>
            <a:ext cx="10972800" cy="74806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ct val="110000"/>
              </a:lnSpc>
              <a:defRPr sz="2400" spc="0" baseline="0"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2717855-5838-9D42-979F-8CA0D02A39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342900"/>
            <a:ext cx="10972800" cy="304800"/>
          </a:xfrm>
        </p:spPr>
        <p:txBody>
          <a:bodyPr lIns="0" rIns="0"/>
          <a:lstStyle>
            <a:lvl1pPr marL="0" indent="0">
              <a:buNone/>
              <a:defRPr b="1" spc="0" baseline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65FCD60C-A426-3248-A240-83183B7A32E8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09600" y="1563624"/>
            <a:ext cx="2441448" cy="4617720"/>
          </a:xfrm>
          <a:prstGeom prst="rect">
            <a:avLst/>
          </a:prstGeom>
        </p:spPr>
        <p:txBody>
          <a:bodyPr lIns="0" rIns="0"/>
          <a:lstStyle>
            <a:lvl1pPr marL="293688" indent="-29368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Lucida Grande" panose="020B0600040502020204" pitchFamily="34" charset="0"/>
              <a:buChar char="→"/>
              <a:tabLst/>
              <a:defRPr>
                <a:solidFill>
                  <a:srgbClr val="404041"/>
                </a:solidFill>
              </a:defRPr>
            </a:lvl1pPr>
            <a:lvl2pPr marL="693738" indent="-23653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>
                <a:solidFill>
                  <a:srgbClr val="404041"/>
                </a:solidFill>
              </a:defRPr>
            </a:lvl2pPr>
            <a:lvl3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3pPr>
            <a:lvl4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4pPr>
            <a:lvl5pPr fontAlgn="t">
              <a:lnSpc>
                <a:spcPct val="110000"/>
              </a:lnSpc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B94B3D2A-FD5F-854F-908E-1B5434F00EA4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9105900" y="1563624"/>
            <a:ext cx="2441448" cy="4617720"/>
          </a:xfrm>
          <a:prstGeom prst="rect">
            <a:avLst/>
          </a:prstGeom>
        </p:spPr>
        <p:txBody>
          <a:bodyPr lIns="0" rIns="0"/>
          <a:lstStyle>
            <a:lvl1pPr marL="293688" indent="-29368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Lucida Grande" panose="020B0600040502020204" pitchFamily="34" charset="0"/>
              <a:buChar char="→"/>
              <a:tabLst/>
              <a:defRPr>
                <a:solidFill>
                  <a:srgbClr val="404041"/>
                </a:solidFill>
              </a:defRPr>
            </a:lvl1pPr>
            <a:lvl2pPr marL="693738" indent="-23653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>
                <a:solidFill>
                  <a:srgbClr val="404041"/>
                </a:solidFill>
              </a:defRPr>
            </a:lvl2pPr>
            <a:lvl3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3pPr>
            <a:lvl4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4pPr>
            <a:lvl5pPr fontAlgn="t">
              <a:lnSpc>
                <a:spcPct val="110000"/>
              </a:lnSpc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1AEB8636-0039-A04B-8D8B-79EE731CEAFA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3467100" y="1563624"/>
            <a:ext cx="2441448" cy="4617720"/>
          </a:xfrm>
          <a:prstGeom prst="rect">
            <a:avLst/>
          </a:prstGeom>
        </p:spPr>
        <p:txBody>
          <a:bodyPr lIns="0" rIns="0"/>
          <a:lstStyle>
            <a:lvl1pPr marL="293688" indent="-29368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Lucida Grande" panose="020B0600040502020204" pitchFamily="34" charset="0"/>
              <a:buChar char="→"/>
              <a:tabLst/>
              <a:defRPr>
                <a:solidFill>
                  <a:srgbClr val="404041"/>
                </a:solidFill>
              </a:defRPr>
            </a:lvl1pPr>
            <a:lvl2pPr marL="693738" indent="-23653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>
                <a:solidFill>
                  <a:srgbClr val="404041"/>
                </a:solidFill>
              </a:defRPr>
            </a:lvl2pPr>
            <a:lvl3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3pPr>
            <a:lvl4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4pPr>
            <a:lvl5pPr fontAlgn="t">
              <a:lnSpc>
                <a:spcPct val="110000"/>
              </a:lnSpc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0B3EE3DC-DDCB-DC4E-A234-E1377656E05E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6286500" y="1563624"/>
            <a:ext cx="2441448" cy="4617720"/>
          </a:xfrm>
          <a:prstGeom prst="rect">
            <a:avLst/>
          </a:prstGeom>
        </p:spPr>
        <p:txBody>
          <a:bodyPr lIns="0" rIns="0"/>
          <a:lstStyle>
            <a:lvl1pPr marL="293688" indent="-29368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Lucida Grande" panose="020B0600040502020204" pitchFamily="34" charset="0"/>
              <a:buChar char="→"/>
              <a:tabLst/>
              <a:defRPr>
                <a:solidFill>
                  <a:srgbClr val="404041"/>
                </a:solidFill>
              </a:defRPr>
            </a:lvl1pPr>
            <a:lvl2pPr marL="693738" indent="-23653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>
                <a:solidFill>
                  <a:srgbClr val="404041"/>
                </a:solidFill>
              </a:defRPr>
            </a:lvl2pPr>
            <a:lvl3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3pPr>
            <a:lvl4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4pPr>
            <a:lvl5pPr fontAlgn="t">
              <a:lnSpc>
                <a:spcPct val="110000"/>
              </a:lnSpc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630D284E-CF35-6646-8544-292143B43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55413" y="648429"/>
            <a:ext cx="347663" cy="34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5401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">
          <p15:clr>
            <a:srgbClr val="FBAE40"/>
          </p15:clr>
        </p15:guide>
        <p15:guide id="2" pos="7584">
          <p15:clr>
            <a:srgbClr val="FBAE40"/>
          </p15:clr>
        </p15:guide>
        <p15:guide id="3" orient="horz" pos="984">
          <p15:clr>
            <a:srgbClr val="FBAE40"/>
          </p15:clr>
        </p15:guide>
        <p15:guide id="4" orient="horz" pos="888">
          <p15:clr>
            <a:srgbClr val="FBAE40"/>
          </p15:clr>
        </p15:guide>
        <p15:guide id="5" orient="horz" pos="216">
          <p15:clr>
            <a:srgbClr val="FBAE40"/>
          </p15:clr>
        </p15:guide>
        <p15:guide id="6" orient="horz" pos="3888">
          <p15:clr>
            <a:srgbClr val="FBAE40"/>
          </p15:clr>
        </p15:guide>
        <p15:guide id="7" pos="384" userDrawn="1">
          <p15:clr>
            <a:srgbClr val="FBAE40"/>
          </p15:clr>
        </p15:guide>
        <p15:guide id="9" pos="7296" userDrawn="1">
          <p15:clr>
            <a:srgbClr val="FBAE40"/>
          </p15:clr>
        </p15:guide>
        <p15:guide id="10" orient="horz" pos="4008">
          <p15:clr>
            <a:srgbClr val="FBAE40"/>
          </p15:clr>
        </p15:guide>
        <p15:guide id="11" orient="horz" pos="408">
          <p15:clr>
            <a:srgbClr val="FBAE40"/>
          </p15:clr>
        </p15:guide>
        <p15:guide id="14" pos="2064" userDrawn="1">
          <p15:clr>
            <a:srgbClr val="FBAE40"/>
          </p15:clr>
        </p15:guide>
        <p15:guide id="15" pos="3840" userDrawn="1">
          <p15:clr>
            <a:srgbClr val="FBAE40"/>
          </p15:clr>
        </p15:guide>
        <p15:guide id="17" pos="5496" userDrawn="1">
          <p15:clr>
            <a:srgbClr val="FBAE40"/>
          </p15:clr>
        </p15:guide>
        <p15:guide id="18" pos="5616" userDrawn="1">
          <p15:clr>
            <a:srgbClr val="FBAE40"/>
          </p15:clr>
        </p15:guide>
        <p15:guide id="19" pos="3960" userDrawn="1">
          <p15:clr>
            <a:srgbClr val="FBAE40"/>
          </p15:clr>
        </p15:guide>
        <p15:guide id="20" pos="3720" userDrawn="1">
          <p15:clr>
            <a:srgbClr val="FBAE40"/>
          </p15:clr>
        </p15:guide>
        <p15:guide id="21" pos="5736" userDrawn="1">
          <p15:clr>
            <a:srgbClr val="FBAE40"/>
          </p15:clr>
        </p15:guide>
        <p15:guide id="22" pos="2184" userDrawn="1">
          <p15:clr>
            <a:srgbClr val="FBAE40"/>
          </p15:clr>
        </p15:guide>
        <p15:guide id="23" pos="194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Four Columns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91">
            <a:extLst>
              <a:ext uri="{FF2B5EF4-FFF2-40B4-BE49-F238E27FC236}">
                <a16:creationId xmlns:a16="http://schemas.microsoft.com/office/drawing/2014/main" id="{18796FBD-FE1C-D445-B1D6-58338366A75F}"/>
              </a:ext>
            </a:extLst>
          </p:cNvPr>
          <p:cNvSpPr txBox="1">
            <a:spLocks/>
          </p:cNvSpPr>
          <p:nvPr userDrawn="1"/>
        </p:nvSpPr>
        <p:spPr>
          <a:xfrm>
            <a:off x="11582401" y="6393289"/>
            <a:ext cx="457200" cy="2615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8BCAEC-8638-094C-9FD8-BFBB44FF84A0}" type="slidenum">
              <a:rPr lang="en-US" sz="800" smtClean="0"/>
              <a:pPr/>
              <a:t>‹N›</a:t>
            </a:fld>
            <a:endParaRPr lang="en-US" sz="8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C5CD17C-B725-EB4C-A88A-B8E880C83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61634"/>
            <a:ext cx="10972800" cy="74806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ct val="110000"/>
              </a:lnSpc>
              <a:defRPr sz="2400" spc="0" baseline="0"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2717855-5838-9D42-979F-8CA0D02A39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342900"/>
            <a:ext cx="10972800" cy="304800"/>
          </a:xfrm>
        </p:spPr>
        <p:txBody>
          <a:bodyPr lIns="0" rIns="0"/>
          <a:lstStyle>
            <a:lvl1pPr marL="0" indent="0">
              <a:buNone/>
              <a:defRPr b="1" spc="0" baseline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6FCA3C91-0992-4B4F-99D5-0A835DBCCD7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09600" y="1562099"/>
            <a:ext cx="10972800" cy="546787"/>
          </a:xfrm>
          <a:prstGeom prst="rect">
            <a:avLst/>
          </a:prstGeom>
        </p:spPr>
        <p:txBody>
          <a:bodyPr lIns="0" rIns="0"/>
          <a:lstStyle>
            <a:lvl1pPr marL="0" indent="0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Lucida Grande" panose="020B0600040502020204" pitchFamily="34" charset="0"/>
              <a:buNone/>
              <a:tabLst/>
              <a:defRPr b="1">
                <a:solidFill>
                  <a:srgbClr val="404041"/>
                </a:solidFill>
              </a:defRPr>
            </a:lvl1pPr>
            <a:lvl2pPr marL="693738" indent="-23653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>
                <a:solidFill>
                  <a:srgbClr val="404041"/>
                </a:solidFill>
              </a:defRPr>
            </a:lvl2pPr>
            <a:lvl3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3pPr>
            <a:lvl4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4pPr>
            <a:lvl5pPr fontAlgn="t">
              <a:lnSpc>
                <a:spcPct val="110000"/>
              </a:lnSpc>
              <a:spcBef>
                <a:spcPts val="1200"/>
              </a:spcBef>
              <a:defRPr/>
            </a:lvl5pPr>
          </a:lstStyle>
          <a:p>
            <a:pPr lvl="0"/>
            <a:endParaRPr lang="en-US" dirty="0"/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65FCD60C-A426-3248-A240-83183B7A32E8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09600" y="2258568"/>
            <a:ext cx="2441448" cy="3915677"/>
          </a:xfrm>
          <a:prstGeom prst="rect">
            <a:avLst/>
          </a:prstGeom>
        </p:spPr>
        <p:txBody>
          <a:bodyPr lIns="0" rIns="0"/>
          <a:lstStyle>
            <a:lvl1pPr marL="293688" indent="-29368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Lucida Grande" panose="020B0600040502020204" pitchFamily="34" charset="0"/>
              <a:buChar char="→"/>
              <a:tabLst/>
              <a:defRPr>
                <a:solidFill>
                  <a:srgbClr val="404041"/>
                </a:solidFill>
              </a:defRPr>
            </a:lvl1pPr>
            <a:lvl2pPr marL="693738" indent="-23653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>
                <a:solidFill>
                  <a:srgbClr val="404041"/>
                </a:solidFill>
              </a:defRPr>
            </a:lvl2pPr>
            <a:lvl3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3pPr>
            <a:lvl4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4pPr>
            <a:lvl5pPr fontAlgn="t">
              <a:lnSpc>
                <a:spcPct val="110000"/>
              </a:lnSpc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B94B3D2A-FD5F-854F-908E-1B5434F00EA4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9105900" y="2263250"/>
            <a:ext cx="2441448" cy="3915677"/>
          </a:xfrm>
          <a:prstGeom prst="rect">
            <a:avLst/>
          </a:prstGeom>
        </p:spPr>
        <p:txBody>
          <a:bodyPr lIns="0" rIns="0"/>
          <a:lstStyle>
            <a:lvl1pPr marL="293688" indent="-29368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Lucida Grande" panose="020B0600040502020204" pitchFamily="34" charset="0"/>
              <a:buChar char="→"/>
              <a:tabLst/>
              <a:defRPr>
                <a:solidFill>
                  <a:srgbClr val="404041"/>
                </a:solidFill>
              </a:defRPr>
            </a:lvl1pPr>
            <a:lvl2pPr marL="693738" indent="-23653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>
                <a:solidFill>
                  <a:srgbClr val="404041"/>
                </a:solidFill>
              </a:defRPr>
            </a:lvl2pPr>
            <a:lvl3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3pPr>
            <a:lvl4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4pPr>
            <a:lvl5pPr fontAlgn="t">
              <a:lnSpc>
                <a:spcPct val="110000"/>
              </a:lnSpc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1AEB8636-0039-A04B-8D8B-79EE731CEAFA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3467100" y="2256523"/>
            <a:ext cx="2441448" cy="3915677"/>
          </a:xfrm>
          <a:prstGeom prst="rect">
            <a:avLst/>
          </a:prstGeom>
        </p:spPr>
        <p:txBody>
          <a:bodyPr lIns="0" rIns="0"/>
          <a:lstStyle>
            <a:lvl1pPr marL="293688" indent="-29368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Lucida Grande" panose="020B0600040502020204" pitchFamily="34" charset="0"/>
              <a:buChar char="→"/>
              <a:tabLst/>
              <a:defRPr>
                <a:solidFill>
                  <a:srgbClr val="404041"/>
                </a:solidFill>
              </a:defRPr>
            </a:lvl1pPr>
            <a:lvl2pPr marL="693738" indent="-23653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>
                <a:solidFill>
                  <a:srgbClr val="404041"/>
                </a:solidFill>
              </a:defRPr>
            </a:lvl2pPr>
            <a:lvl3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3pPr>
            <a:lvl4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4pPr>
            <a:lvl5pPr fontAlgn="t">
              <a:lnSpc>
                <a:spcPct val="110000"/>
              </a:lnSpc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0B3EE3DC-DDCB-DC4E-A234-E1377656E05E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6286500" y="2256522"/>
            <a:ext cx="2441448" cy="3915677"/>
          </a:xfrm>
          <a:prstGeom prst="rect">
            <a:avLst/>
          </a:prstGeom>
        </p:spPr>
        <p:txBody>
          <a:bodyPr lIns="0" rIns="0"/>
          <a:lstStyle>
            <a:lvl1pPr marL="293688" indent="-29368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Lucida Grande" panose="020B0600040502020204" pitchFamily="34" charset="0"/>
              <a:buChar char="→"/>
              <a:tabLst/>
              <a:defRPr>
                <a:solidFill>
                  <a:srgbClr val="404041"/>
                </a:solidFill>
              </a:defRPr>
            </a:lvl1pPr>
            <a:lvl2pPr marL="693738" indent="-23653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>
                <a:solidFill>
                  <a:srgbClr val="404041"/>
                </a:solidFill>
              </a:defRPr>
            </a:lvl2pPr>
            <a:lvl3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3pPr>
            <a:lvl4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4pPr>
            <a:lvl5pPr fontAlgn="t">
              <a:lnSpc>
                <a:spcPct val="110000"/>
              </a:lnSpc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84316816-525F-E648-B444-4BBCC50C3C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55413" y="648429"/>
            <a:ext cx="347663" cy="34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1528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">
          <p15:clr>
            <a:srgbClr val="FBAE40"/>
          </p15:clr>
        </p15:guide>
        <p15:guide id="2" pos="7584">
          <p15:clr>
            <a:srgbClr val="FBAE40"/>
          </p15:clr>
        </p15:guide>
        <p15:guide id="3" orient="horz" pos="984">
          <p15:clr>
            <a:srgbClr val="FBAE40"/>
          </p15:clr>
        </p15:guide>
        <p15:guide id="4" orient="horz" pos="888">
          <p15:clr>
            <a:srgbClr val="FBAE40"/>
          </p15:clr>
        </p15:guide>
        <p15:guide id="5" orient="horz" pos="216">
          <p15:clr>
            <a:srgbClr val="FBAE40"/>
          </p15:clr>
        </p15:guide>
        <p15:guide id="6" orient="horz" pos="3888">
          <p15:clr>
            <a:srgbClr val="FBAE40"/>
          </p15:clr>
        </p15:guide>
        <p15:guide id="7" pos="384">
          <p15:clr>
            <a:srgbClr val="FBAE40"/>
          </p15:clr>
        </p15:guide>
        <p15:guide id="9" pos="7296">
          <p15:clr>
            <a:srgbClr val="FBAE40"/>
          </p15:clr>
        </p15:guide>
        <p15:guide id="10" orient="horz" pos="4008">
          <p15:clr>
            <a:srgbClr val="FBAE40"/>
          </p15:clr>
        </p15:guide>
        <p15:guide id="11" orient="horz" pos="408">
          <p15:clr>
            <a:srgbClr val="FBAE40"/>
          </p15:clr>
        </p15:guide>
        <p15:guide id="14" pos="2064">
          <p15:clr>
            <a:srgbClr val="FBAE40"/>
          </p15:clr>
        </p15:guide>
        <p15:guide id="15" pos="3840">
          <p15:clr>
            <a:srgbClr val="FBAE40"/>
          </p15:clr>
        </p15:guide>
        <p15:guide id="17" pos="5496">
          <p15:clr>
            <a:srgbClr val="FBAE40"/>
          </p15:clr>
        </p15:guide>
        <p15:guide id="18" pos="5616">
          <p15:clr>
            <a:srgbClr val="FBAE40"/>
          </p15:clr>
        </p15:guide>
        <p15:guide id="19" pos="3960">
          <p15:clr>
            <a:srgbClr val="FBAE40"/>
          </p15:clr>
        </p15:guide>
        <p15:guide id="20" pos="3720">
          <p15:clr>
            <a:srgbClr val="FBAE40"/>
          </p15:clr>
        </p15:guide>
        <p15:guide id="21" pos="5736">
          <p15:clr>
            <a:srgbClr val="FBAE40"/>
          </p15:clr>
        </p15:guide>
        <p15:guide id="22" pos="2184">
          <p15:clr>
            <a:srgbClr val="FBAE40"/>
          </p15:clr>
        </p15:guide>
        <p15:guide id="23" pos="194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7E8FB0-A0FA-074A-B8AD-E04DB336FC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7CFE2223-DEA4-0344-8E89-9390E81F891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220433"/>
            <a:ext cx="9144000" cy="598993"/>
          </a:xfrm>
          <a:prstGeom prst="rect">
            <a:avLst/>
          </a:prstGeom>
        </p:spPr>
        <p:txBody>
          <a:bodyPr tIns="91440" bIns="91440" anchor="ctr">
            <a:normAutofit/>
          </a:bodyPr>
          <a:lstStyle>
            <a:lvl1pPr marL="0" indent="0" algn="ctr">
              <a:buNone/>
              <a:defRPr sz="1400">
                <a:solidFill>
                  <a:srgbClr val="58595B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25DDCF39-2054-4D4D-8A87-B91BB89ACF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1" y="3442804"/>
            <a:ext cx="9144000" cy="1376622"/>
          </a:xfrm>
          <a:ln w="19050">
            <a:noFill/>
          </a:ln>
        </p:spPr>
        <p:txBody>
          <a:bodyPr wrap="square" lIns="91440" tIns="91440" rIns="91440" bIns="91440" anchor="t">
            <a:noAutofit/>
          </a:bodyPr>
          <a:lstStyle>
            <a:lvl1pPr marL="0" indent="0" algn="ctr">
              <a:buNone/>
              <a:defRPr sz="3200" b="1" spc="0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01233D3-E8FA-784C-BC54-96D12D2BF501}"/>
              </a:ext>
            </a:extLst>
          </p:cNvPr>
          <p:cNvCxnSpPr>
            <a:cxnSpLocks/>
          </p:cNvCxnSpPr>
          <p:nvPr userDrawn="1"/>
        </p:nvCxnSpPr>
        <p:spPr>
          <a:xfrm>
            <a:off x="396240" y="6261463"/>
            <a:ext cx="11399520" cy="0"/>
          </a:xfrm>
          <a:prstGeom prst="line">
            <a:avLst/>
          </a:prstGeom>
          <a:ln>
            <a:solidFill>
              <a:schemeClr val="dk1">
                <a:alpha val="26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375DE124-C228-504E-8E2D-6AB7542E062C}"/>
              </a:ext>
            </a:extLst>
          </p:cNvPr>
          <p:cNvSpPr/>
          <p:nvPr userDrawn="1"/>
        </p:nvSpPr>
        <p:spPr>
          <a:xfrm>
            <a:off x="9975273" y="6441340"/>
            <a:ext cx="209348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solidFill>
                  <a:schemeClr val="tx2"/>
                </a:solidFill>
              </a:rPr>
              <a:t>QVC | Part of </a:t>
            </a:r>
            <a:r>
              <a:rPr lang="en-US" sz="800" b="1" dirty="0" err="1">
                <a:solidFill>
                  <a:schemeClr val="tx2"/>
                </a:solidFill>
              </a:rPr>
              <a:t>Qurate</a:t>
            </a:r>
            <a:r>
              <a:rPr lang="en-US" sz="800" b="1" dirty="0">
                <a:solidFill>
                  <a:schemeClr val="tx2"/>
                </a:solidFill>
              </a:rPr>
              <a:t> Retail Group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0ACAD6F7-5C37-FE46-AB35-5ADCE96800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8012" y="1319028"/>
            <a:ext cx="1735975" cy="173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41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720">
          <p15:clr>
            <a:srgbClr val="FBAE40"/>
          </p15:clr>
        </p15:guide>
        <p15:guide id="3" pos="960">
          <p15:clr>
            <a:srgbClr val="FBAE40"/>
          </p15:clr>
        </p15:guide>
        <p15:guide id="4" orient="horz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hree Fourths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91">
            <a:extLst>
              <a:ext uri="{FF2B5EF4-FFF2-40B4-BE49-F238E27FC236}">
                <a16:creationId xmlns:a16="http://schemas.microsoft.com/office/drawing/2014/main" id="{18796FBD-FE1C-D445-B1D6-58338366A75F}"/>
              </a:ext>
            </a:extLst>
          </p:cNvPr>
          <p:cNvSpPr txBox="1">
            <a:spLocks/>
          </p:cNvSpPr>
          <p:nvPr userDrawn="1"/>
        </p:nvSpPr>
        <p:spPr>
          <a:xfrm>
            <a:off x="11582401" y="6393289"/>
            <a:ext cx="457200" cy="2615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8BCAEC-8638-094C-9FD8-BFBB44FF84A0}" type="slidenum">
              <a:rPr lang="en-US" sz="800" smtClean="0"/>
              <a:pPr/>
              <a:t>‹N›</a:t>
            </a:fld>
            <a:endParaRPr lang="en-US" sz="8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C5CD17C-B725-EB4C-A88A-B8E880C83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61634"/>
            <a:ext cx="10972800" cy="74806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ct val="110000"/>
              </a:lnSpc>
              <a:defRPr sz="2400" spc="0" baseline="0"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2717855-5838-9D42-979F-8CA0D02A39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342900"/>
            <a:ext cx="10972800" cy="304800"/>
          </a:xfrm>
        </p:spPr>
        <p:txBody>
          <a:bodyPr lIns="0" rIns="0"/>
          <a:lstStyle>
            <a:lvl1pPr marL="0" indent="0">
              <a:buNone/>
              <a:defRPr b="1" spc="0" baseline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65FCD60C-A426-3248-A240-83183B7A32E8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09600" y="1563624"/>
            <a:ext cx="8119872" cy="4617720"/>
          </a:xfrm>
          <a:prstGeom prst="rect">
            <a:avLst/>
          </a:prstGeom>
        </p:spPr>
        <p:txBody>
          <a:bodyPr lIns="0" rIns="0"/>
          <a:lstStyle>
            <a:lvl1pPr marL="293688" indent="-29368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Lucida Grande" panose="020B0600040502020204" pitchFamily="34" charset="0"/>
              <a:buChar char="→"/>
              <a:tabLst/>
              <a:defRPr>
                <a:solidFill>
                  <a:srgbClr val="404041"/>
                </a:solidFill>
              </a:defRPr>
            </a:lvl1pPr>
            <a:lvl2pPr marL="693738" indent="-23653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>
                <a:solidFill>
                  <a:srgbClr val="404041"/>
                </a:solidFill>
              </a:defRPr>
            </a:lvl2pPr>
            <a:lvl3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3pPr>
            <a:lvl4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4pPr>
            <a:lvl5pPr fontAlgn="t">
              <a:lnSpc>
                <a:spcPct val="110000"/>
              </a:lnSpc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B94B3D2A-FD5F-854F-908E-1B5434F00EA4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9105900" y="1563624"/>
            <a:ext cx="2441448" cy="4617720"/>
          </a:xfrm>
          <a:prstGeom prst="rect">
            <a:avLst/>
          </a:prstGeom>
        </p:spPr>
        <p:txBody>
          <a:bodyPr lIns="0" rIns="0"/>
          <a:lstStyle>
            <a:lvl1pPr marL="293688" indent="-29368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Lucida Grande" panose="020B0600040502020204" pitchFamily="34" charset="0"/>
              <a:buChar char="→"/>
              <a:tabLst/>
              <a:defRPr>
                <a:solidFill>
                  <a:srgbClr val="404041"/>
                </a:solidFill>
              </a:defRPr>
            </a:lvl1pPr>
            <a:lvl2pPr marL="693738" indent="-23653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>
                <a:solidFill>
                  <a:srgbClr val="404041"/>
                </a:solidFill>
              </a:defRPr>
            </a:lvl2pPr>
            <a:lvl3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3pPr>
            <a:lvl4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4pPr>
            <a:lvl5pPr fontAlgn="t">
              <a:lnSpc>
                <a:spcPct val="110000"/>
              </a:lnSpc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1152DCF2-F227-4349-809C-9964A47DCA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55413" y="648429"/>
            <a:ext cx="347663" cy="34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102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">
          <p15:clr>
            <a:srgbClr val="FBAE40"/>
          </p15:clr>
        </p15:guide>
        <p15:guide id="2" pos="7584">
          <p15:clr>
            <a:srgbClr val="FBAE40"/>
          </p15:clr>
        </p15:guide>
        <p15:guide id="3" orient="horz" pos="984">
          <p15:clr>
            <a:srgbClr val="FBAE40"/>
          </p15:clr>
        </p15:guide>
        <p15:guide id="4" orient="horz" pos="888">
          <p15:clr>
            <a:srgbClr val="FBAE40"/>
          </p15:clr>
        </p15:guide>
        <p15:guide id="5" orient="horz" pos="216">
          <p15:clr>
            <a:srgbClr val="FBAE40"/>
          </p15:clr>
        </p15:guide>
        <p15:guide id="6" orient="horz" pos="3888">
          <p15:clr>
            <a:srgbClr val="FBAE40"/>
          </p15:clr>
        </p15:guide>
        <p15:guide id="7" pos="384">
          <p15:clr>
            <a:srgbClr val="FBAE40"/>
          </p15:clr>
        </p15:guide>
        <p15:guide id="9" pos="7296">
          <p15:clr>
            <a:srgbClr val="FBAE40"/>
          </p15:clr>
        </p15:guide>
        <p15:guide id="10" orient="horz" pos="4008">
          <p15:clr>
            <a:srgbClr val="FBAE40"/>
          </p15:clr>
        </p15:guide>
        <p15:guide id="11" orient="horz" pos="408">
          <p15:clr>
            <a:srgbClr val="FBAE40"/>
          </p15:clr>
        </p15:guide>
        <p15:guide id="14" pos="2064">
          <p15:clr>
            <a:srgbClr val="FBAE40"/>
          </p15:clr>
        </p15:guide>
        <p15:guide id="15" pos="3840">
          <p15:clr>
            <a:srgbClr val="FBAE40"/>
          </p15:clr>
        </p15:guide>
        <p15:guide id="17" pos="5496">
          <p15:clr>
            <a:srgbClr val="FBAE40"/>
          </p15:clr>
        </p15:guide>
        <p15:guide id="18" pos="5616">
          <p15:clr>
            <a:srgbClr val="FBAE40"/>
          </p15:clr>
        </p15:guide>
        <p15:guide id="19" pos="3960">
          <p15:clr>
            <a:srgbClr val="FBAE40"/>
          </p15:clr>
        </p15:guide>
        <p15:guide id="20" pos="3720">
          <p15:clr>
            <a:srgbClr val="FBAE40"/>
          </p15:clr>
        </p15:guide>
        <p15:guide id="21" pos="5736">
          <p15:clr>
            <a:srgbClr val="FBAE40"/>
          </p15:clr>
        </p15:guide>
        <p15:guide id="22" pos="2184">
          <p15:clr>
            <a:srgbClr val="FBAE40"/>
          </p15:clr>
        </p15:guide>
        <p15:guide id="23" pos="194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hree Fourths Column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538135F-A0CE-9441-8A68-C205E5268125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104376" y="2263250"/>
            <a:ext cx="2441448" cy="3915677"/>
          </a:xfrm>
          <a:prstGeom prst="rect">
            <a:avLst/>
          </a:prstGeom>
        </p:spPr>
        <p:txBody>
          <a:bodyPr lIns="0" rIns="0"/>
          <a:lstStyle>
            <a:lvl1pPr marL="293688" indent="-29368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Lucida Grande" panose="020B0600040502020204" pitchFamily="34" charset="0"/>
              <a:buChar char="→"/>
              <a:tabLst/>
              <a:defRPr>
                <a:solidFill>
                  <a:srgbClr val="404041"/>
                </a:solidFill>
              </a:defRPr>
            </a:lvl1pPr>
            <a:lvl2pPr marL="693738" indent="-23653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>
                <a:solidFill>
                  <a:srgbClr val="404041"/>
                </a:solidFill>
              </a:defRPr>
            </a:lvl2pPr>
            <a:lvl3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3pPr>
            <a:lvl4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4pPr>
            <a:lvl5pPr fontAlgn="t">
              <a:lnSpc>
                <a:spcPct val="110000"/>
              </a:lnSpc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4" name="Slide Number Placeholder 91">
            <a:extLst>
              <a:ext uri="{FF2B5EF4-FFF2-40B4-BE49-F238E27FC236}">
                <a16:creationId xmlns:a16="http://schemas.microsoft.com/office/drawing/2014/main" id="{18796FBD-FE1C-D445-B1D6-58338366A75F}"/>
              </a:ext>
            </a:extLst>
          </p:cNvPr>
          <p:cNvSpPr txBox="1">
            <a:spLocks/>
          </p:cNvSpPr>
          <p:nvPr userDrawn="1"/>
        </p:nvSpPr>
        <p:spPr>
          <a:xfrm>
            <a:off x="11582401" y="6393289"/>
            <a:ext cx="457200" cy="2615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8BCAEC-8638-094C-9FD8-BFBB44FF84A0}" type="slidenum">
              <a:rPr lang="en-US" sz="800" smtClean="0"/>
              <a:pPr/>
              <a:t>‹N›</a:t>
            </a:fld>
            <a:endParaRPr lang="en-US" sz="8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C5CD17C-B725-EB4C-A88A-B8E880C83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61634"/>
            <a:ext cx="10972800" cy="74806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ct val="110000"/>
              </a:lnSpc>
              <a:defRPr sz="2400" spc="0" baseline="0"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2717855-5838-9D42-979F-8CA0D02A39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342900"/>
            <a:ext cx="10972800" cy="304800"/>
          </a:xfrm>
        </p:spPr>
        <p:txBody>
          <a:bodyPr lIns="0" rIns="0"/>
          <a:lstStyle>
            <a:lvl1pPr marL="0" indent="0">
              <a:buNone/>
              <a:defRPr b="1" spc="0" baseline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6FCA3C91-0992-4B4F-99D5-0A835DBCCD7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09600" y="1562099"/>
            <a:ext cx="10972800" cy="546787"/>
          </a:xfrm>
          <a:prstGeom prst="rect">
            <a:avLst/>
          </a:prstGeom>
        </p:spPr>
        <p:txBody>
          <a:bodyPr lIns="0" rIns="0"/>
          <a:lstStyle>
            <a:lvl1pPr marL="0" indent="0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Lucida Grande" panose="020B0600040502020204" pitchFamily="34" charset="0"/>
              <a:buNone/>
              <a:tabLst/>
              <a:defRPr b="1">
                <a:solidFill>
                  <a:srgbClr val="404041"/>
                </a:solidFill>
              </a:defRPr>
            </a:lvl1pPr>
            <a:lvl2pPr marL="693738" indent="-23653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>
                <a:solidFill>
                  <a:srgbClr val="404041"/>
                </a:solidFill>
              </a:defRPr>
            </a:lvl2pPr>
            <a:lvl3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3pPr>
            <a:lvl4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4pPr>
            <a:lvl5pPr fontAlgn="t">
              <a:lnSpc>
                <a:spcPct val="110000"/>
              </a:lnSpc>
              <a:spcBef>
                <a:spcPts val="1200"/>
              </a:spcBef>
              <a:defRPr/>
            </a:lvl5pPr>
          </a:lstStyle>
          <a:p>
            <a:pPr lvl="0"/>
            <a:endParaRPr lang="en-US" dirty="0"/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65FCD60C-A426-3248-A240-83183B7A32E8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09600" y="2258568"/>
            <a:ext cx="8119872" cy="3915677"/>
          </a:xfrm>
          <a:prstGeom prst="rect">
            <a:avLst/>
          </a:prstGeom>
        </p:spPr>
        <p:txBody>
          <a:bodyPr lIns="0" rIns="0"/>
          <a:lstStyle>
            <a:lvl1pPr marL="293688" indent="-29368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Lucida Grande" panose="020B0600040502020204" pitchFamily="34" charset="0"/>
              <a:buChar char="→"/>
              <a:tabLst/>
              <a:defRPr>
                <a:solidFill>
                  <a:srgbClr val="404041"/>
                </a:solidFill>
              </a:defRPr>
            </a:lvl1pPr>
            <a:lvl2pPr marL="693738" indent="-23653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>
                <a:solidFill>
                  <a:srgbClr val="404041"/>
                </a:solidFill>
              </a:defRPr>
            </a:lvl2pPr>
            <a:lvl3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3pPr>
            <a:lvl4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4pPr>
            <a:lvl5pPr fontAlgn="t">
              <a:lnSpc>
                <a:spcPct val="110000"/>
              </a:lnSpc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680DAB9F-39BE-4349-9531-0D19420BB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55413" y="648429"/>
            <a:ext cx="347663" cy="34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246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">
          <p15:clr>
            <a:srgbClr val="FBAE40"/>
          </p15:clr>
        </p15:guide>
        <p15:guide id="2" pos="7584">
          <p15:clr>
            <a:srgbClr val="FBAE40"/>
          </p15:clr>
        </p15:guide>
        <p15:guide id="3" orient="horz" pos="984">
          <p15:clr>
            <a:srgbClr val="FBAE40"/>
          </p15:clr>
        </p15:guide>
        <p15:guide id="4" orient="horz" pos="888">
          <p15:clr>
            <a:srgbClr val="FBAE40"/>
          </p15:clr>
        </p15:guide>
        <p15:guide id="5" orient="horz" pos="216">
          <p15:clr>
            <a:srgbClr val="FBAE40"/>
          </p15:clr>
        </p15:guide>
        <p15:guide id="6" orient="horz" pos="3888">
          <p15:clr>
            <a:srgbClr val="FBAE40"/>
          </p15:clr>
        </p15:guide>
        <p15:guide id="7" pos="384">
          <p15:clr>
            <a:srgbClr val="FBAE40"/>
          </p15:clr>
        </p15:guide>
        <p15:guide id="9" pos="7296">
          <p15:clr>
            <a:srgbClr val="FBAE40"/>
          </p15:clr>
        </p15:guide>
        <p15:guide id="10" orient="horz" pos="4008">
          <p15:clr>
            <a:srgbClr val="FBAE40"/>
          </p15:clr>
        </p15:guide>
        <p15:guide id="11" orient="horz" pos="408">
          <p15:clr>
            <a:srgbClr val="FBAE40"/>
          </p15:clr>
        </p15:guide>
        <p15:guide id="17" pos="5496">
          <p15:clr>
            <a:srgbClr val="FBAE40"/>
          </p15:clr>
        </p15:guide>
        <p15:guide id="18" pos="5616">
          <p15:clr>
            <a:srgbClr val="FBAE40"/>
          </p15:clr>
        </p15:guide>
        <p15:guide id="21" pos="573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ne Fouth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65FCD60C-A426-3248-A240-83183B7A32E8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462528" y="1563624"/>
            <a:ext cx="8119872" cy="4617720"/>
          </a:xfrm>
          <a:prstGeom prst="rect">
            <a:avLst/>
          </a:prstGeom>
        </p:spPr>
        <p:txBody>
          <a:bodyPr lIns="0" rIns="0"/>
          <a:lstStyle>
            <a:lvl1pPr marL="293688" indent="-29368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Lucida Grande" panose="020B0600040502020204" pitchFamily="34" charset="0"/>
              <a:buChar char="→"/>
              <a:tabLst/>
              <a:defRPr>
                <a:solidFill>
                  <a:srgbClr val="404041"/>
                </a:solidFill>
              </a:defRPr>
            </a:lvl1pPr>
            <a:lvl2pPr marL="693738" indent="-23653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>
                <a:solidFill>
                  <a:srgbClr val="404041"/>
                </a:solidFill>
              </a:defRPr>
            </a:lvl2pPr>
            <a:lvl3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3pPr>
            <a:lvl4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4pPr>
            <a:lvl5pPr fontAlgn="t">
              <a:lnSpc>
                <a:spcPct val="110000"/>
              </a:lnSpc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4" name="Slide Number Placeholder 91">
            <a:extLst>
              <a:ext uri="{FF2B5EF4-FFF2-40B4-BE49-F238E27FC236}">
                <a16:creationId xmlns:a16="http://schemas.microsoft.com/office/drawing/2014/main" id="{18796FBD-FE1C-D445-B1D6-58338366A75F}"/>
              </a:ext>
            </a:extLst>
          </p:cNvPr>
          <p:cNvSpPr txBox="1">
            <a:spLocks/>
          </p:cNvSpPr>
          <p:nvPr userDrawn="1"/>
        </p:nvSpPr>
        <p:spPr>
          <a:xfrm>
            <a:off x="11582401" y="6393289"/>
            <a:ext cx="457200" cy="2615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8BCAEC-8638-094C-9FD8-BFBB44FF84A0}" type="slidenum">
              <a:rPr lang="en-US" sz="800" smtClean="0"/>
              <a:pPr/>
              <a:t>‹N›</a:t>
            </a:fld>
            <a:endParaRPr lang="en-US" sz="8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C5CD17C-B725-EB4C-A88A-B8E880C83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61634"/>
            <a:ext cx="10972800" cy="74806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ct val="110000"/>
              </a:lnSpc>
              <a:defRPr sz="2400" spc="0" baseline="0"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2717855-5838-9D42-979F-8CA0D02A39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342900"/>
            <a:ext cx="10972800" cy="304800"/>
          </a:xfrm>
        </p:spPr>
        <p:txBody>
          <a:bodyPr lIns="0" rIns="0"/>
          <a:lstStyle>
            <a:lvl1pPr marL="0" indent="0">
              <a:buNone/>
              <a:defRPr b="1" spc="0" baseline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B94B3D2A-FD5F-854F-908E-1B5434F00EA4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09600" y="1563624"/>
            <a:ext cx="2441448" cy="4617720"/>
          </a:xfrm>
          <a:prstGeom prst="rect">
            <a:avLst/>
          </a:prstGeom>
        </p:spPr>
        <p:txBody>
          <a:bodyPr lIns="0" rIns="0"/>
          <a:lstStyle>
            <a:lvl1pPr marL="293688" indent="-29368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Lucida Grande" panose="020B0600040502020204" pitchFamily="34" charset="0"/>
              <a:buChar char="→"/>
              <a:tabLst/>
              <a:defRPr>
                <a:solidFill>
                  <a:srgbClr val="404041"/>
                </a:solidFill>
              </a:defRPr>
            </a:lvl1pPr>
            <a:lvl2pPr marL="693738" indent="-23653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>
                <a:solidFill>
                  <a:srgbClr val="404041"/>
                </a:solidFill>
              </a:defRPr>
            </a:lvl2pPr>
            <a:lvl3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3pPr>
            <a:lvl4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4pPr>
            <a:lvl5pPr fontAlgn="t">
              <a:lnSpc>
                <a:spcPct val="110000"/>
              </a:lnSpc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7DB5BF65-8803-F94F-94B4-29BD19C183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55413" y="648429"/>
            <a:ext cx="347663" cy="34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1438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">
          <p15:clr>
            <a:srgbClr val="FBAE40"/>
          </p15:clr>
        </p15:guide>
        <p15:guide id="2" pos="7584">
          <p15:clr>
            <a:srgbClr val="FBAE40"/>
          </p15:clr>
        </p15:guide>
        <p15:guide id="3" orient="horz" pos="984">
          <p15:clr>
            <a:srgbClr val="FBAE40"/>
          </p15:clr>
        </p15:guide>
        <p15:guide id="4" orient="horz" pos="888">
          <p15:clr>
            <a:srgbClr val="FBAE40"/>
          </p15:clr>
        </p15:guide>
        <p15:guide id="5" orient="horz" pos="216">
          <p15:clr>
            <a:srgbClr val="FBAE40"/>
          </p15:clr>
        </p15:guide>
        <p15:guide id="6" orient="horz" pos="3888">
          <p15:clr>
            <a:srgbClr val="FBAE40"/>
          </p15:clr>
        </p15:guide>
        <p15:guide id="7" pos="384">
          <p15:clr>
            <a:srgbClr val="FBAE40"/>
          </p15:clr>
        </p15:guide>
        <p15:guide id="9" pos="7296">
          <p15:clr>
            <a:srgbClr val="FBAE40"/>
          </p15:clr>
        </p15:guide>
        <p15:guide id="10" orient="horz" pos="4008">
          <p15:clr>
            <a:srgbClr val="FBAE40"/>
          </p15:clr>
        </p15:guide>
        <p15:guide id="11" orient="horz" pos="408">
          <p15:clr>
            <a:srgbClr val="FBAE40"/>
          </p15:clr>
        </p15:guide>
        <p15:guide id="14" pos="2064">
          <p15:clr>
            <a:srgbClr val="FBAE40"/>
          </p15:clr>
        </p15:guide>
        <p15:guide id="15" pos="3840">
          <p15:clr>
            <a:srgbClr val="FBAE40"/>
          </p15:clr>
        </p15:guide>
        <p15:guide id="17" pos="5496">
          <p15:clr>
            <a:srgbClr val="FBAE40"/>
          </p15:clr>
        </p15:guide>
        <p15:guide id="18" pos="5616">
          <p15:clr>
            <a:srgbClr val="FBAE40"/>
          </p15:clr>
        </p15:guide>
        <p15:guide id="19" pos="3960">
          <p15:clr>
            <a:srgbClr val="FBAE40"/>
          </p15:clr>
        </p15:guide>
        <p15:guide id="20" pos="3720">
          <p15:clr>
            <a:srgbClr val="FBAE40"/>
          </p15:clr>
        </p15:guide>
        <p15:guide id="21" pos="5736">
          <p15:clr>
            <a:srgbClr val="FBAE40"/>
          </p15:clr>
        </p15:guide>
        <p15:guide id="22" pos="2184">
          <p15:clr>
            <a:srgbClr val="FBAE40"/>
          </p15:clr>
        </p15:guide>
        <p15:guide id="23" pos="194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ne Fourth Column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376FD4E-8B64-B141-8A59-65A9F0FCE735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462528" y="2258568"/>
            <a:ext cx="8119872" cy="3915677"/>
          </a:xfrm>
          <a:prstGeom prst="rect">
            <a:avLst/>
          </a:prstGeom>
        </p:spPr>
        <p:txBody>
          <a:bodyPr lIns="0" rIns="0"/>
          <a:lstStyle>
            <a:lvl1pPr marL="293688" indent="-29368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Lucida Grande" panose="020B0600040502020204" pitchFamily="34" charset="0"/>
              <a:buChar char="→"/>
              <a:tabLst/>
              <a:defRPr>
                <a:solidFill>
                  <a:srgbClr val="404041"/>
                </a:solidFill>
              </a:defRPr>
            </a:lvl1pPr>
            <a:lvl2pPr marL="693738" indent="-23653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>
                <a:solidFill>
                  <a:srgbClr val="404041"/>
                </a:solidFill>
              </a:defRPr>
            </a:lvl2pPr>
            <a:lvl3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3pPr>
            <a:lvl4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4pPr>
            <a:lvl5pPr fontAlgn="t">
              <a:lnSpc>
                <a:spcPct val="110000"/>
              </a:lnSpc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4BB2FF1-60E2-6A45-A298-0EF40CC4F2B4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609600" y="2263250"/>
            <a:ext cx="2441448" cy="3915677"/>
          </a:xfrm>
          <a:prstGeom prst="rect">
            <a:avLst/>
          </a:prstGeom>
        </p:spPr>
        <p:txBody>
          <a:bodyPr lIns="0" rIns="0"/>
          <a:lstStyle>
            <a:lvl1pPr marL="293688" indent="-29368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Lucida Grande" panose="020B0600040502020204" pitchFamily="34" charset="0"/>
              <a:buChar char="→"/>
              <a:tabLst/>
              <a:defRPr>
                <a:solidFill>
                  <a:srgbClr val="404041"/>
                </a:solidFill>
              </a:defRPr>
            </a:lvl1pPr>
            <a:lvl2pPr marL="693738" indent="-23653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>
                <a:solidFill>
                  <a:srgbClr val="404041"/>
                </a:solidFill>
              </a:defRPr>
            </a:lvl2pPr>
            <a:lvl3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3pPr>
            <a:lvl4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4pPr>
            <a:lvl5pPr fontAlgn="t">
              <a:lnSpc>
                <a:spcPct val="110000"/>
              </a:lnSpc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4" name="Slide Number Placeholder 91">
            <a:extLst>
              <a:ext uri="{FF2B5EF4-FFF2-40B4-BE49-F238E27FC236}">
                <a16:creationId xmlns:a16="http://schemas.microsoft.com/office/drawing/2014/main" id="{18796FBD-FE1C-D445-B1D6-58338366A75F}"/>
              </a:ext>
            </a:extLst>
          </p:cNvPr>
          <p:cNvSpPr txBox="1">
            <a:spLocks/>
          </p:cNvSpPr>
          <p:nvPr userDrawn="1"/>
        </p:nvSpPr>
        <p:spPr>
          <a:xfrm>
            <a:off x="11582401" y="6393289"/>
            <a:ext cx="457200" cy="2615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8BCAEC-8638-094C-9FD8-BFBB44FF84A0}" type="slidenum">
              <a:rPr lang="en-US" sz="800" smtClean="0"/>
              <a:pPr/>
              <a:t>‹N›</a:t>
            </a:fld>
            <a:endParaRPr lang="en-US" sz="8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C5CD17C-B725-EB4C-A88A-B8E880C83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61634"/>
            <a:ext cx="10972800" cy="74806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ct val="110000"/>
              </a:lnSpc>
              <a:defRPr sz="2400" spc="0" baseline="0"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2717855-5838-9D42-979F-8CA0D02A39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342900"/>
            <a:ext cx="10972800" cy="304800"/>
          </a:xfrm>
        </p:spPr>
        <p:txBody>
          <a:bodyPr lIns="0" rIns="0"/>
          <a:lstStyle>
            <a:lvl1pPr marL="0" indent="0">
              <a:buNone/>
              <a:defRPr b="1" spc="0" baseline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6FCA3C91-0992-4B4F-99D5-0A835DBCCD7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09600" y="1562099"/>
            <a:ext cx="10972800" cy="546787"/>
          </a:xfrm>
          <a:prstGeom prst="rect">
            <a:avLst/>
          </a:prstGeom>
        </p:spPr>
        <p:txBody>
          <a:bodyPr lIns="0" rIns="0"/>
          <a:lstStyle>
            <a:lvl1pPr marL="0" indent="0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Lucida Grande" panose="020B0600040502020204" pitchFamily="34" charset="0"/>
              <a:buNone/>
              <a:tabLst/>
              <a:defRPr b="1">
                <a:solidFill>
                  <a:srgbClr val="404041"/>
                </a:solidFill>
              </a:defRPr>
            </a:lvl1pPr>
            <a:lvl2pPr marL="693738" indent="-23653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>
                <a:solidFill>
                  <a:srgbClr val="404041"/>
                </a:solidFill>
              </a:defRPr>
            </a:lvl2pPr>
            <a:lvl3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3pPr>
            <a:lvl4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4pPr>
            <a:lvl5pPr fontAlgn="t">
              <a:lnSpc>
                <a:spcPct val="110000"/>
              </a:lnSpc>
              <a:spcBef>
                <a:spcPts val="1200"/>
              </a:spcBef>
              <a:defRPr/>
            </a:lvl5pPr>
          </a:lstStyle>
          <a:p>
            <a:pPr lvl="0"/>
            <a:endParaRPr lang="en-US" dirty="0"/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B7DCDE54-A446-4F45-9EAF-A0ACEA54EB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55413" y="648429"/>
            <a:ext cx="347663" cy="34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73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">
          <p15:clr>
            <a:srgbClr val="FBAE40"/>
          </p15:clr>
        </p15:guide>
        <p15:guide id="2" pos="7584">
          <p15:clr>
            <a:srgbClr val="FBAE40"/>
          </p15:clr>
        </p15:guide>
        <p15:guide id="3" orient="horz" pos="984">
          <p15:clr>
            <a:srgbClr val="FBAE40"/>
          </p15:clr>
        </p15:guide>
        <p15:guide id="4" orient="horz" pos="888">
          <p15:clr>
            <a:srgbClr val="FBAE40"/>
          </p15:clr>
        </p15:guide>
        <p15:guide id="5" orient="horz" pos="216">
          <p15:clr>
            <a:srgbClr val="FBAE40"/>
          </p15:clr>
        </p15:guide>
        <p15:guide id="6" orient="horz" pos="3888">
          <p15:clr>
            <a:srgbClr val="FBAE40"/>
          </p15:clr>
        </p15:guide>
        <p15:guide id="7" pos="384">
          <p15:clr>
            <a:srgbClr val="FBAE40"/>
          </p15:clr>
        </p15:guide>
        <p15:guide id="9" pos="7296">
          <p15:clr>
            <a:srgbClr val="FBAE40"/>
          </p15:clr>
        </p15:guide>
        <p15:guide id="10" orient="horz" pos="4008">
          <p15:clr>
            <a:srgbClr val="FBAE40"/>
          </p15:clr>
        </p15:guide>
        <p15:guide id="11" orient="horz" pos="408">
          <p15:clr>
            <a:srgbClr val="FBAE40"/>
          </p15:clr>
        </p15:guide>
        <p15:guide id="14" pos="2064">
          <p15:clr>
            <a:srgbClr val="FBAE40"/>
          </p15:clr>
        </p15:guide>
        <p15:guide id="22" pos="2184">
          <p15:clr>
            <a:srgbClr val="FBAE40"/>
          </p15:clr>
        </p15:guide>
        <p15:guide id="23" pos="194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 - Left Image - Header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C5CD17C-B725-EB4C-A88A-B8E880C83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61634"/>
            <a:ext cx="10972800" cy="74806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ct val="110000"/>
              </a:lnSpc>
              <a:defRPr sz="2400" spc="0" baseline="0"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2717855-5838-9D42-979F-8CA0D02A39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342900"/>
            <a:ext cx="10972800" cy="304800"/>
          </a:xfrm>
        </p:spPr>
        <p:txBody>
          <a:bodyPr lIns="0" rIns="0"/>
          <a:lstStyle>
            <a:lvl1pPr marL="0" indent="0">
              <a:buNone/>
              <a:defRPr b="1" spc="0" baseline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36EEF4E-7415-1543-ACD0-B6B70531453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376928" y="1562099"/>
            <a:ext cx="7196328" cy="916941"/>
          </a:xfrm>
          <a:prstGeom prst="rect">
            <a:avLst/>
          </a:prstGeom>
        </p:spPr>
        <p:txBody>
          <a:bodyPr lIns="0" rIns="0"/>
          <a:lstStyle>
            <a:lvl1pPr marL="0" indent="0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Lucida Grande" panose="020B0600040502020204" pitchFamily="34" charset="0"/>
              <a:buNone/>
              <a:tabLst/>
              <a:defRPr b="0">
                <a:solidFill>
                  <a:srgbClr val="404041"/>
                </a:solidFill>
              </a:defRPr>
            </a:lvl1pPr>
            <a:lvl2pPr marL="693738" indent="-23653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>
                <a:solidFill>
                  <a:srgbClr val="404041"/>
                </a:solidFill>
              </a:defRPr>
            </a:lvl2pPr>
            <a:lvl3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3pPr>
            <a:lvl4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4pPr>
            <a:lvl5pPr fontAlgn="t">
              <a:lnSpc>
                <a:spcPct val="110000"/>
              </a:lnSpc>
              <a:spcBef>
                <a:spcPts val="1200"/>
              </a:spcBef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FBF67A6-F965-974D-BDF9-A1E2300485F5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376928" y="2550160"/>
            <a:ext cx="3401568" cy="3622041"/>
          </a:xfrm>
          <a:prstGeom prst="rect">
            <a:avLst/>
          </a:prstGeom>
        </p:spPr>
        <p:txBody>
          <a:bodyPr lIns="0" rIns="0"/>
          <a:lstStyle>
            <a:lvl1pPr marL="293688" indent="-29368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Lucida Grande" panose="020B0600040502020204" pitchFamily="34" charset="0"/>
              <a:buChar char="→"/>
              <a:tabLst/>
              <a:defRPr>
                <a:solidFill>
                  <a:srgbClr val="404041"/>
                </a:solidFill>
              </a:defRPr>
            </a:lvl1pPr>
            <a:lvl2pPr marL="693738" indent="-23653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>
                <a:solidFill>
                  <a:srgbClr val="404041"/>
                </a:solidFill>
              </a:defRPr>
            </a:lvl2pPr>
            <a:lvl3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3pPr>
            <a:lvl4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4pPr>
            <a:lvl5pPr fontAlgn="t">
              <a:lnSpc>
                <a:spcPct val="110000"/>
              </a:lnSpc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5B602F3-DDFB-DA40-B251-F025F31B9286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189976" y="2550160"/>
            <a:ext cx="3401568" cy="3622041"/>
          </a:xfrm>
          <a:prstGeom prst="rect">
            <a:avLst/>
          </a:prstGeom>
        </p:spPr>
        <p:txBody>
          <a:bodyPr lIns="0" rIns="0"/>
          <a:lstStyle>
            <a:lvl1pPr marL="293688" indent="-29368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Lucida Grande" panose="020B0600040502020204" pitchFamily="34" charset="0"/>
              <a:buChar char="→"/>
              <a:tabLst/>
              <a:defRPr>
                <a:solidFill>
                  <a:srgbClr val="404041"/>
                </a:solidFill>
              </a:defRPr>
            </a:lvl1pPr>
            <a:lvl2pPr marL="693738" indent="-23653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>
                <a:solidFill>
                  <a:srgbClr val="404041"/>
                </a:solidFill>
              </a:defRPr>
            </a:lvl2pPr>
            <a:lvl3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3pPr>
            <a:lvl4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4pPr>
            <a:lvl5pPr fontAlgn="t">
              <a:lnSpc>
                <a:spcPct val="110000"/>
              </a:lnSpc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C8DB130-BE8E-214F-953C-69481E3C44F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1563624"/>
            <a:ext cx="4000500" cy="4608576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Slide Number Placeholder 91">
            <a:extLst>
              <a:ext uri="{FF2B5EF4-FFF2-40B4-BE49-F238E27FC236}">
                <a16:creationId xmlns:a16="http://schemas.microsoft.com/office/drawing/2014/main" id="{4DABAC7C-62BA-4248-84AC-D3A8B67D991F}"/>
              </a:ext>
            </a:extLst>
          </p:cNvPr>
          <p:cNvSpPr txBox="1">
            <a:spLocks/>
          </p:cNvSpPr>
          <p:nvPr userDrawn="1"/>
        </p:nvSpPr>
        <p:spPr>
          <a:xfrm>
            <a:off x="11582401" y="6393289"/>
            <a:ext cx="457200" cy="2615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8BCAEC-8638-094C-9FD8-BFBB44FF84A0}" type="slidenum">
              <a:rPr lang="en-US" sz="800" smtClean="0"/>
              <a:pPr/>
              <a:t>‹N›</a:t>
            </a:fld>
            <a:endParaRPr lang="en-US" sz="800" dirty="0"/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5C7368A2-4A4D-4343-A358-7D6CBA9EE5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55413" y="648429"/>
            <a:ext cx="347663" cy="34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659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">
          <p15:clr>
            <a:srgbClr val="FBAE40"/>
          </p15:clr>
        </p15:guide>
        <p15:guide id="2" pos="7584">
          <p15:clr>
            <a:srgbClr val="FBAE40"/>
          </p15:clr>
        </p15:guide>
        <p15:guide id="3" orient="horz" pos="984">
          <p15:clr>
            <a:srgbClr val="FBAE40"/>
          </p15:clr>
        </p15:guide>
        <p15:guide id="4" orient="horz" pos="888">
          <p15:clr>
            <a:srgbClr val="FBAE40"/>
          </p15:clr>
        </p15:guide>
        <p15:guide id="5" orient="horz" pos="216">
          <p15:clr>
            <a:srgbClr val="FBAE40"/>
          </p15:clr>
        </p15:guide>
        <p15:guide id="6" orient="horz" pos="3888">
          <p15:clr>
            <a:srgbClr val="FBAE40"/>
          </p15:clr>
        </p15:guide>
        <p15:guide id="7" pos="384" userDrawn="1">
          <p15:clr>
            <a:srgbClr val="FBAE40"/>
          </p15:clr>
        </p15:guide>
        <p15:guide id="9" pos="7296" userDrawn="1">
          <p15:clr>
            <a:srgbClr val="FBAE40"/>
          </p15:clr>
        </p15:guide>
        <p15:guide id="10" orient="horz" pos="4008">
          <p15:clr>
            <a:srgbClr val="FBAE40"/>
          </p15:clr>
        </p15:guide>
        <p15:guide id="11" orient="horz" pos="408">
          <p15:clr>
            <a:srgbClr val="FBAE40"/>
          </p15:clr>
        </p15:guide>
        <p15:guide id="14" pos="2640" userDrawn="1">
          <p15:clr>
            <a:srgbClr val="FBAE40"/>
          </p15:clr>
        </p15:guide>
        <p15:guide id="15" pos="5040" userDrawn="1">
          <p15:clr>
            <a:srgbClr val="FBAE40"/>
          </p15:clr>
        </p15:guide>
        <p15:guide id="19" pos="5160" userDrawn="1">
          <p15:clr>
            <a:srgbClr val="FBAE40"/>
          </p15:clr>
        </p15:guide>
        <p15:guide id="20" pos="4920" userDrawn="1">
          <p15:clr>
            <a:srgbClr val="FBAE40"/>
          </p15:clr>
        </p15:guide>
        <p15:guide id="22" pos="2760" userDrawn="1">
          <p15:clr>
            <a:srgbClr val="FBAE40"/>
          </p15:clr>
        </p15:guide>
        <p15:guide id="23" pos="252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 - Right Image - Header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C5CD17C-B725-EB4C-A88A-B8E880C83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61634"/>
            <a:ext cx="10972800" cy="74806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ct val="110000"/>
              </a:lnSpc>
              <a:defRPr sz="2400" spc="0" baseline="0"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2717855-5838-9D42-979F-8CA0D02A39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342900"/>
            <a:ext cx="10972800" cy="304800"/>
          </a:xfrm>
        </p:spPr>
        <p:txBody>
          <a:bodyPr lIns="0" rIns="0"/>
          <a:lstStyle>
            <a:lvl1pPr marL="0" indent="0">
              <a:buNone/>
              <a:defRPr b="1" spc="0" baseline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36EEF4E-7415-1543-ACD0-B6B70531453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09600" y="1562099"/>
            <a:ext cx="7196328" cy="916941"/>
          </a:xfrm>
          <a:prstGeom prst="rect">
            <a:avLst/>
          </a:prstGeom>
        </p:spPr>
        <p:txBody>
          <a:bodyPr lIns="0" rIns="0"/>
          <a:lstStyle>
            <a:lvl1pPr marL="0" indent="0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Lucida Grande" panose="020B0600040502020204" pitchFamily="34" charset="0"/>
              <a:buNone/>
              <a:tabLst/>
              <a:defRPr b="0">
                <a:solidFill>
                  <a:srgbClr val="404041"/>
                </a:solidFill>
              </a:defRPr>
            </a:lvl1pPr>
            <a:lvl2pPr marL="693738" indent="-23653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>
                <a:solidFill>
                  <a:srgbClr val="404041"/>
                </a:solidFill>
              </a:defRPr>
            </a:lvl2pPr>
            <a:lvl3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3pPr>
            <a:lvl4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4pPr>
            <a:lvl5pPr fontAlgn="t">
              <a:lnSpc>
                <a:spcPct val="110000"/>
              </a:lnSpc>
              <a:spcBef>
                <a:spcPts val="1200"/>
              </a:spcBef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FBF67A6-F965-974D-BDF9-A1E2300485F5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09600" y="2550160"/>
            <a:ext cx="3401568" cy="3622041"/>
          </a:xfrm>
          <a:prstGeom prst="rect">
            <a:avLst/>
          </a:prstGeom>
        </p:spPr>
        <p:txBody>
          <a:bodyPr lIns="0" rIns="0"/>
          <a:lstStyle>
            <a:lvl1pPr marL="293688" indent="-29368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Lucida Grande" panose="020B0600040502020204" pitchFamily="34" charset="0"/>
              <a:buChar char="→"/>
              <a:tabLst/>
              <a:defRPr>
                <a:solidFill>
                  <a:srgbClr val="404041"/>
                </a:solidFill>
              </a:defRPr>
            </a:lvl1pPr>
            <a:lvl2pPr marL="693738" indent="-23653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>
                <a:solidFill>
                  <a:srgbClr val="404041"/>
                </a:solidFill>
              </a:defRPr>
            </a:lvl2pPr>
            <a:lvl3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3pPr>
            <a:lvl4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4pPr>
            <a:lvl5pPr fontAlgn="t">
              <a:lnSpc>
                <a:spcPct val="110000"/>
              </a:lnSpc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5B602F3-DDFB-DA40-B251-F025F31B9286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376928" y="2550160"/>
            <a:ext cx="3401568" cy="3622041"/>
          </a:xfrm>
          <a:prstGeom prst="rect">
            <a:avLst/>
          </a:prstGeom>
        </p:spPr>
        <p:txBody>
          <a:bodyPr lIns="0" rIns="0"/>
          <a:lstStyle>
            <a:lvl1pPr marL="293688" indent="-29368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Lucida Grande" panose="020B0600040502020204" pitchFamily="34" charset="0"/>
              <a:buChar char="→"/>
              <a:tabLst/>
              <a:defRPr>
                <a:solidFill>
                  <a:srgbClr val="404041"/>
                </a:solidFill>
              </a:defRPr>
            </a:lvl1pPr>
            <a:lvl2pPr marL="693738" indent="-23653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>
                <a:solidFill>
                  <a:srgbClr val="404041"/>
                </a:solidFill>
              </a:defRPr>
            </a:lvl2pPr>
            <a:lvl3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3pPr>
            <a:lvl4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4pPr>
            <a:lvl5pPr fontAlgn="t">
              <a:lnSpc>
                <a:spcPct val="110000"/>
              </a:lnSpc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C8DB130-BE8E-214F-953C-69481E3C44F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89976" y="1559559"/>
            <a:ext cx="4000500" cy="4612642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Slide Number Placeholder 91">
            <a:extLst>
              <a:ext uri="{FF2B5EF4-FFF2-40B4-BE49-F238E27FC236}">
                <a16:creationId xmlns:a16="http://schemas.microsoft.com/office/drawing/2014/main" id="{4DABAC7C-62BA-4248-84AC-D3A8B67D991F}"/>
              </a:ext>
            </a:extLst>
          </p:cNvPr>
          <p:cNvSpPr txBox="1">
            <a:spLocks/>
          </p:cNvSpPr>
          <p:nvPr userDrawn="1"/>
        </p:nvSpPr>
        <p:spPr>
          <a:xfrm>
            <a:off x="11582401" y="6393289"/>
            <a:ext cx="457200" cy="2615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8BCAEC-8638-094C-9FD8-BFBB44FF84A0}" type="slidenum">
              <a:rPr lang="en-US" sz="800" smtClean="0"/>
              <a:pPr/>
              <a:t>‹N›</a:t>
            </a:fld>
            <a:endParaRPr lang="en-US" sz="800" dirty="0"/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83CC5BA5-1FDE-8546-8EDA-BD8754E281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55413" y="648429"/>
            <a:ext cx="347663" cy="34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610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">
          <p15:clr>
            <a:srgbClr val="FBAE40"/>
          </p15:clr>
        </p15:guide>
        <p15:guide id="2" pos="7584">
          <p15:clr>
            <a:srgbClr val="FBAE40"/>
          </p15:clr>
        </p15:guide>
        <p15:guide id="3" orient="horz" pos="984">
          <p15:clr>
            <a:srgbClr val="FBAE40"/>
          </p15:clr>
        </p15:guide>
        <p15:guide id="4" orient="horz" pos="888">
          <p15:clr>
            <a:srgbClr val="FBAE40"/>
          </p15:clr>
        </p15:guide>
        <p15:guide id="5" orient="horz" pos="216">
          <p15:clr>
            <a:srgbClr val="FBAE40"/>
          </p15:clr>
        </p15:guide>
        <p15:guide id="6" orient="horz" pos="3888">
          <p15:clr>
            <a:srgbClr val="FBAE40"/>
          </p15:clr>
        </p15:guide>
        <p15:guide id="7" pos="384">
          <p15:clr>
            <a:srgbClr val="FBAE40"/>
          </p15:clr>
        </p15:guide>
        <p15:guide id="9" pos="7296">
          <p15:clr>
            <a:srgbClr val="FBAE40"/>
          </p15:clr>
        </p15:guide>
        <p15:guide id="10" orient="horz" pos="4008">
          <p15:clr>
            <a:srgbClr val="FBAE40"/>
          </p15:clr>
        </p15:guide>
        <p15:guide id="11" orient="horz" pos="408">
          <p15:clr>
            <a:srgbClr val="FBAE40"/>
          </p15:clr>
        </p15:guide>
        <p15:guide id="14" pos="2640">
          <p15:clr>
            <a:srgbClr val="FBAE40"/>
          </p15:clr>
        </p15:guide>
        <p15:guide id="15" pos="5040">
          <p15:clr>
            <a:srgbClr val="FBAE40"/>
          </p15:clr>
        </p15:guide>
        <p15:guide id="19" pos="5160">
          <p15:clr>
            <a:srgbClr val="FBAE40"/>
          </p15:clr>
        </p15:guide>
        <p15:guide id="20" pos="4920">
          <p15:clr>
            <a:srgbClr val="FBAE40"/>
          </p15:clr>
        </p15:guide>
        <p15:guide id="22" pos="2760">
          <p15:clr>
            <a:srgbClr val="FBAE40"/>
          </p15:clr>
        </p15:guide>
        <p15:guide id="23" pos="252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79A73BD-CF23-5841-8317-7AB91B8E2C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5D82D88D-92A6-124F-90AB-CC8A39D5C0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9881" y="2662881"/>
            <a:ext cx="1532237" cy="153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167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720">
          <p15:clr>
            <a:srgbClr val="FBAE40"/>
          </p15:clr>
        </p15:guide>
        <p15:guide id="3" pos="960">
          <p15:clr>
            <a:srgbClr val="FBAE40"/>
          </p15:clr>
        </p15:guide>
        <p15:guide id="4" orient="horz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lank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C5CD17C-B725-EB4C-A88A-B8E880C83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61634"/>
            <a:ext cx="10972800" cy="74806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ct val="110000"/>
              </a:lnSpc>
              <a:defRPr sz="2400" spc="0" baseline="0"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2717855-5838-9D42-979F-8CA0D02A39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342900"/>
            <a:ext cx="10972800" cy="304800"/>
          </a:xfrm>
        </p:spPr>
        <p:txBody>
          <a:bodyPr lIns="0" rIns="0"/>
          <a:lstStyle>
            <a:lvl1pPr marL="0" indent="0">
              <a:buNone/>
              <a:defRPr b="1" spc="0" baseline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Slide Number Placeholder 91">
            <a:extLst>
              <a:ext uri="{FF2B5EF4-FFF2-40B4-BE49-F238E27FC236}">
                <a16:creationId xmlns:a16="http://schemas.microsoft.com/office/drawing/2014/main" id="{E485E22A-C2C5-F047-B28E-9485E68987C7}"/>
              </a:ext>
            </a:extLst>
          </p:cNvPr>
          <p:cNvSpPr txBox="1">
            <a:spLocks/>
          </p:cNvSpPr>
          <p:nvPr userDrawn="1"/>
        </p:nvSpPr>
        <p:spPr>
          <a:xfrm>
            <a:off x="11582401" y="6393289"/>
            <a:ext cx="457200" cy="2615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8BCAEC-8638-094C-9FD8-BFBB44FF84A0}" type="slidenum">
              <a:rPr lang="en-US" sz="800" smtClean="0"/>
              <a:pPr/>
              <a:t>‹N›</a:t>
            </a:fld>
            <a:endParaRPr lang="en-US" sz="800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8CEA6F87-7594-BB41-8E6F-66A67C1FC2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55413" y="648429"/>
            <a:ext cx="347663" cy="34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264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">
          <p15:clr>
            <a:srgbClr val="FBAE40"/>
          </p15:clr>
        </p15:guide>
        <p15:guide id="2" pos="7584">
          <p15:clr>
            <a:srgbClr val="FBAE40"/>
          </p15:clr>
        </p15:guide>
        <p15:guide id="3" orient="horz" pos="984">
          <p15:clr>
            <a:srgbClr val="FBAE40"/>
          </p15:clr>
        </p15:guide>
        <p15:guide id="4" orient="horz" pos="888">
          <p15:clr>
            <a:srgbClr val="FBAE40"/>
          </p15:clr>
        </p15:guide>
        <p15:guide id="5" orient="horz" pos="216">
          <p15:clr>
            <a:srgbClr val="FBAE40"/>
          </p15:clr>
        </p15:guide>
        <p15:guide id="6" orient="horz" pos="3888">
          <p15:clr>
            <a:srgbClr val="FBAE40"/>
          </p15:clr>
        </p15:guide>
        <p15:guide id="7" pos="384">
          <p15:clr>
            <a:srgbClr val="FBAE40"/>
          </p15:clr>
        </p15:guide>
        <p15:guide id="9" pos="7296">
          <p15:clr>
            <a:srgbClr val="FBAE40"/>
          </p15:clr>
        </p15:guide>
        <p15:guide id="10" orient="horz" pos="4008">
          <p15:clr>
            <a:srgbClr val="FBAE40"/>
          </p15:clr>
        </p15:guide>
        <p15:guide id="11" orient="horz" pos="408">
          <p15:clr>
            <a:srgbClr val="FBAE40"/>
          </p15:clr>
        </p15:guide>
        <p15:guide id="1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91">
            <a:extLst>
              <a:ext uri="{FF2B5EF4-FFF2-40B4-BE49-F238E27FC236}">
                <a16:creationId xmlns:a16="http://schemas.microsoft.com/office/drawing/2014/main" id="{E485E22A-C2C5-F047-B28E-9485E68987C7}"/>
              </a:ext>
            </a:extLst>
          </p:cNvPr>
          <p:cNvSpPr txBox="1">
            <a:spLocks/>
          </p:cNvSpPr>
          <p:nvPr userDrawn="1"/>
        </p:nvSpPr>
        <p:spPr>
          <a:xfrm>
            <a:off x="11582401" y="6393289"/>
            <a:ext cx="457200" cy="2615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8BCAEC-8638-094C-9FD8-BFBB44FF84A0}" type="slidenum">
              <a:rPr lang="en-US" sz="800" smtClean="0"/>
              <a:pPr/>
              <a:t>‹N›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8332771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">
          <p15:clr>
            <a:srgbClr val="FBAE40"/>
          </p15:clr>
        </p15:guide>
        <p15:guide id="2" pos="7584">
          <p15:clr>
            <a:srgbClr val="FBAE40"/>
          </p15:clr>
        </p15:guide>
        <p15:guide id="5" orient="horz" pos="216">
          <p15:clr>
            <a:srgbClr val="FBAE40"/>
          </p15:clr>
        </p15:guide>
        <p15:guide id="6" orient="horz" pos="3888">
          <p15:clr>
            <a:srgbClr val="FBAE40"/>
          </p15:clr>
        </p15:guide>
        <p15:guide id="7" pos="384">
          <p15:clr>
            <a:srgbClr val="FBAE40"/>
          </p15:clr>
        </p15:guide>
        <p15:guide id="9" pos="7296">
          <p15:clr>
            <a:srgbClr val="FBAE40"/>
          </p15:clr>
        </p15:guide>
        <p15:guide id="10" orient="horz" pos="4008">
          <p15:clr>
            <a:srgbClr val="FBAE40"/>
          </p15:clr>
        </p15:guide>
        <p15:guide id="11" orient="horz" pos="408">
          <p15:clr>
            <a:srgbClr val="FBAE40"/>
          </p15:clr>
        </p15:guide>
        <p15:guide id="1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79A73BD-CF23-5841-8317-7AB91B8E2C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7CFE2223-DEA4-0344-8E89-9390E81F891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220433"/>
            <a:ext cx="9144000" cy="598993"/>
          </a:xfrm>
          <a:prstGeom prst="rect">
            <a:avLst/>
          </a:prstGeom>
        </p:spPr>
        <p:txBody>
          <a:bodyPr tIns="91440" bIns="91440" anchor="ctr">
            <a:normAutofit/>
          </a:bodyPr>
          <a:lstStyle>
            <a:lvl1pPr marL="0" indent="0" algn="ctr">
              <a:buNone/>
              <a:defRPr sz="1400">
                <a:solidFill>
                  <a:srgbClr val="58595B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25DDCF39-2054-4D4D-8A87-B91BB89ACF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1" y="3442804"/>
            <a:ext cx="9144000" cy="1376622"/>
          </a:xfrm>
          <a:ln w="19050">
            <a:noFill/>
          </a:ln>
        </p:spPr>
        <p:txBody>
          <a:bodyPr wrap="square" lIns="91440" tIns="91440" rIns="91440" bIns="91440" anchor="t">
            <a:noAutofit/>
          </a:bodyPr>
          <a:lstStyle>
            <a:lvl1pPr marL="0" indent="0" algn="ctr">
              <a:buNone/>
              <a:defRPr sz="3200" b="1" spc="0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C70BD6E-EDD6-E845-9DAF-2BA0C25418B9}"/>
              </a:ext>
            </a:extLst>
          </p:cNvPr>
          <p:cNvCxnSpPr>
            <a:cxnSpLocks/>
          </p:cNvCxnSpPr>
          <p:nvPr userDrawn="1"/>
        </p:nvCxnSpPr>
        <p:spPr>
          <a:xfrm>
            <a:off x="396240" y="6261463"/>
            <a:ext cx="11399520" cy="0"/>
          </a:xfrm>
          <a:prstGeom prst="line">
            <a:avLst/>
          </a:prstGeom>
          <a:ln>
            <a:solidFill>
              <a:schemeClr val="dk1">
                <a:alpha val="26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4D34959-87E3-2240-8F9B-833D46F87271}"/>
              </a:ext>
            </a:extLst>
          </p:cNvPr>
          <p:cNvSpPr/>
          <p:nvPr userDrawn="1"/>
        </p:nvSpPr>
        <p:spPr>
          <a:xfrm>
            <a:off x="9975273" y="6441340"/>
            <a:ext cx="209348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solidFill>
                  <a:schemeClr val="tx2"/>
                </a:solidFill>
              </a:rPr>
              <a:t>QVC | Part of </a:t>
            </a:r>
            <a:r>
              <a:rPr lang="en-US" sz="800" b="1" dirty="0" err="1">
                <a:solidFill>
                  <a:schemeClr val="tx2"/>
                </a:solidFill>
              </a:rPr>
              <a:t>Qurate</a:t>
            </a:r>
            <a:r>
              <a:rPr lang="en-US" sz="800" b="1" dirty="0">
                <a:solidFill>
                  <a:schemeClr val="tx2"/>
                </a:solidFill>
              </a:rPr>
              <a:t> Retail Group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DF8ED8C7-23F5-4C4D-B645-BB802AEE86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8012" y="1319028"/>
            <a:ext cx="1735975" cy="173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290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720">
          <p15:clr>
            <a:srgbClr val="FBAE40"/>
          </p15:clr>
        </p15:guide>
        <p15:guide id="3" pos="960">
          <p15:clr>
            <a:srgbClr val="FBAE40"/>
          </p15:clr>
        </p15:guide>
        <p15:guide id="4" orient="horz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F1823B8-A746-0E4D-8AA2-2CEC17E948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366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7CFE2223-DEA4-0344-8E89-9390E81F891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220433"/>
            <a:ext cx="9144000" cy="598993"/>
          </a:xfrm>
          <a:prstGeom prst="rect">
            <a:avLst/>
          </a:prstGeom>
        </p:spPr>
        <p:txBody>
          <a:bodyPr tIns="91440" bIns="91440" anchor="ctr">
            <a:normAutofit/>
          </a:bodyPr>
          <a:lstStyle>
            <a:lvl1pPr marL="0" indent="0" algn="ctr">
              <a:buNone/>
              <a:defRPr sz="1400" spc="0">
                <a:solidFill>
                  <a:srgbClr val="58595B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25DDCF39-2054-4D4D-8A87-B91BB89ACF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1" y="3442804"/>
            <a:ext cx="9144000" cy="1376622"/>
          </a:xfrm>
          <a:ln w="19050">
            <a:noFill/>
          </a:ln>
        </p:spPr>
        <p:txBody>
          <a:bodyPr wrap="square" lIns="91440" tIns="91440" rIns="91440" bIns="91440" anchor="t">
            <a:noAutofit/>
          </a:bodyPr>
          <a:lstStyle>
            <a:lvl1pPr marL="0" indent="0" algn="ctr">
              <a:buNone/>
              <a:defRPr sz="3200" b="1" spc="0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14CEC91-8404-B141-BB5A-8A40DC415CC4}"/>
              </a:ext>
            </a:extLst>
          </p:cNvPr>
          <p:cNvCxnSpPr>
            <a:cxnSpLocks/>
          </p:cNvCxnSpPr>
          <p:nvPr userDrawn="1"/>
        </p:nvCxnSpPr>
        <p:spPr>
          <a:xfrm>
            <a:off x="396240" y="6261463"/>
            <a:ext cx="11399520" cy="0"/>
          </a:xfrm>
          <a:prstGeom prst="line">
            <a:avLst/>
          </a:prstGeom>
          <a:ln>
            <a:solidFill>
              <a:schemeClr val="dk1">
                <a:alpha val="26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8513B61-50C7-D14E-8B54-0CE95CE2A490}"/>
              </a:ext>
            </a:extLst>
          </p:cNvPr>
          <p:cNvSpPr/>
          <p:nvPr userDrawn="1"/>
        </p:nvSpPr>
        <p:spPr>
          <a:xfrm>
            <a:off x="9975273" y="6441340"/>
            <a:ext cx="209348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solidFill>
                  <a:schemeClr val="tx2"/>
                </a:solidFill>
              </a:rPr>
              <a:t>QVC | Part of </a:t>
            </a:r>
            <a:r>
              <a:rPr lang="en-US" sz="800" b="1" dirty="0" err="1">
                <a:solidFill>
                  <a:schemeClr val="tx2"/>
                </a:solidFill>
              </a:rPr>
              <a:t>Qurate</a:t>
            </a:r>
            <a:r>
              <a:rPr lang="en-US" sz="800" b="1" dirty="0">
                <a:solidFill>
                  <a:schemeClr val="tx2"/>
                </a:solidFill>
              </a:rPr>
              <a:t> Retail Group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BF3C70F7-7584-C949-968E-FAB89E1455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8012" y="1319028"/>
            <a:ext cx="1735975" cy="173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811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720">
          <p15:clr>
            <a:srgbClr val="FBAE40"/>
          </p15:clr>
        </p15:guide>
        <p15:guide id="3" pos="960">
          <p15:clr>
            <a:srgbClr val="FBAE40"/>
          </p15:clr>
        </p15:guide>
        <p15:guide id="4" orient="horz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0EADC26-8608-F648-A936-8F70ED72AD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52"/>
            <a:ext cx="12192000" cy="6856648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7CFE2223-DEA4-0344-8E89-9390E81F891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1" y="5881819"/>
            <a:ext cx="9182100" cy="21418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400" b="1" spc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25DDCF39-2054-4D4D-8A87-B91BB89ACF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4720282"/>
            <a:ext cx="9176950" cy="1136822"/>
          </a:xfrm>
          <a:ln w="19050">
            <a:noFill/>
          </a:ln>
        </p:spPr>
        <p:txBody>
          <a:bodyPr wrap="square" lIns="0" tIns="0" rIns="0" bIns="0" anchor="b" anchorCtr="0">
            <a:noAutofit/>
          </a:bodyPr>
          <a:lstStyle>
            <a:lvl1pPr marL="0" indent="0" algn="l">
              <a:buNone/>
              <a:defRPr sz="3200" b="1" spc="0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35697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76" userDrawn="1">
          <p15:clr>
            <a:srgbClr val="FBAE40"/>
          </p15:clr>
        </p15:guide>
        <p15:guide id="2" pos="7296" userDrawn="1">
          <p15:clr>
            <a:srgbClr val="FBAE40"/>
          </p15:clr>
        </p15:guide>
        <p15:guide id="3" pos="384" userDrawn="1">
          <p15:clr>
            <a:srgbClr val="FBAE40"/>
          </p15:clr>
        </p15:guide>
        <p15:guide id="4" orient="horz" pos="3696" userDrawn="1">
          <p15:clr>
            <a:srgbClr val="FBAE40"/>
          </p15:clr>
        </p15:guide>
        <p15:guide id="5" pos="6168" userDrawn="1">
          <p15:clr>
            <a:srgbClr val="FBAE40"/>
          </p15:clr>
        </p15:guide>
        <p15:guide id="6" orient="horz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6FF802-6840-2648-A8E5-4F7F60F421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7CFE2223-DEA4-0344-8E89-9390E81F891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1" y="5881819"/>
            <a:ext cx="9182100" cy="21418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400" b="1" spc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25DDCF39-2054-4D4D-8A87-B91BB89ACF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4720282"/>
            <a:ext cx="9176950" cy="1136822"/>
          </a:xfrm>
          <a:ln w="19050">
            <a:noFill/>
          </a:ln>
        </p:spPr>
        <p:txBody>
          <a:bodyPr wrap="square" lIns="0" tIns="0" rIns="0" bIns="0" anchor="b" anchorCtr="0">
            <a:noAutofit/>
          </a:bodyPr>
          <a:lstStyle>
            <a:lvl1pPr marL="0" indent="0" algn="l">
              <a:buNone/>
              <a:defRPr sz="3200" b="1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0903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76">
          <p15:clr>
            <a:srgbClr val="FBAE40"/>
          </p15:clr>
        </p15:guide>
        <p15:guide id="2" pos="7296">
          <p15:clr>
            <a:srgbClr val="FBAE40"/>
          </p15:clr>
        </p15:guide>
        <p15:guide id="3" pos="384">
          <p15:clr>
            <a:srgbClr val="FBAE40"/>
          </p15:clr>
        </p15:guide>
        <p15:guide id="4" orient="horz" pos="3696">
          <p15:clr>
            <a:srgbClr val="FBAE40"/>
          </p15:clr>
        </p15:guide>
        <p15:guide id="5" pos="6168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Brea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6FF802-6840-2648-A8E5-4F7F60F421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25DDCF39-2054-4D4D-8A87-B91BB89ACF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1" y="685798"/>
            <a:ext cx="10972799" cy="5486401"/>
          </a:xfrm>
          <a:ln w="19050">
            <a:noFill/>
          </a:ln>
        </p:spPr>
        <p:txBody>
          <a:bodyPr wrap="square" lIns="365760" tIns="182880" rIns="365760" bIns="182880" anchor="ctr">
            <a:noAutofit/>
          </a:bodyPr>
          <a:lstStyle>
            <a:lvl1pPr marL="0" indent="0" algn="ctr">
              <a:buNone/>
              <a:defRPr sz="4000" b="1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Quote Text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6D1A5E-65FF-AB44-9D38-19862F8C8A9F}"/>
              </a:ext>
            </a:extLst>
          </p:cNvPr>
          <p:cNvSpPr/>
          <p:nvPr userDrawn="1"/>
        </p:nvSpPr>
        <p:spPr>
          <a:xfrm>
            <a:off x="609600" y="685798"/>
            <a:ext cx="10972800" cy="5486403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718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7296">
          <p15:clr>
            <a:srgbClr val="FBAE40"/>
          </p15:clr>
        </p15:guide>
        <p15:guide id="3" pos="384">
          <p15:clr>
            <a:srgbClr val="FBAE40"/>
          </p15:clr>
        </p15:guide>
        <p15:guide id="6" orient="horz" pos="3888" userDrawn="1">
          <p15:clr>
            <a:srgbClr val="FBAE40"/>
          </p15:clr>
        </p15:guide>
        <p15:guide id="7" orient="horz" pos="432" userDrawn="1">
          <p15:clr>
            <a:srgbClr val="FBAE40"/>
          </p15:clr>
        </p15:guide>
        <p15:guide id="8" orient="horz" pos="624">
          <p15:clr>
            <a:srgbClr val="FBAE40"/>
          </p15:clr>
        </p15:guide>
        <p15:guide id="9" orient="horz" pos="1032">
          <p15:clr>
            <a:srgbClr val="FBAE40"/>
          </p15:clr>
        </p15:guide>
        <p15:guide id="10" pos="7032">
          <p15:clr>
            <a:srgbClr val="FBAE40"/>
          </p15:clr>
        </p15:guide>
        <p15:guide id="11" pos="64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C5CD17C-B725-EB4C-A88A-B8E880C83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61634"/>
            <a:ext cx="10972800" cy="74806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ct val="110000"/>
              </a:lnSpc>
              <a:defRPr sz="2400" spc="0" baseline="0"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2717855-5838-9D42-979F-8CA0D02A39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342900"/>
            <a:ext cx="10972800" cy="304800"/>
          </a:xfrm>
        </p:spPr>
        <p:txBody>
          <a:bodyPr lIns="0" rIns="0"/>
          <a:lstStyle>
            <a:lvl1pPr marL="0" indent="0">
              <a:buNone/>
              <a:defRPr b="1" spc="0" baseline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36EEF4E-7415-1543-ACD0-B6B70531453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09600" y="1562099"/>
            <a:ext cx="10972800" cy="4614863"/>
          </a:xfrm>
          <a:prstGeom prst="rect">
            <a:avLst/>
          </a:prstGeom>
        </p:spPr>
        <p:txBody>
          <a:bodyPr lIns="0" rIns="0"/>
          <a:lstStyle>
            <a:lvl1pPr marL="293688" indent="-29368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Lucida Grande" panose="020B0600040502020204" pitchFamily="34" charset="0"/>
              <a:buChar char="→"/>
              <a:tabLst/>
              <a:defRPr>
                <a:solidFill>
                  <a:srgbClr val="404041"/>
                </a:solidFill>
              </a:defRPr>
            </a:lvl1pPr>
            <a:lvl2pPr marL="693738" indent="-23653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>
                <a:solidFill>
                  <a:srgbClr val="404041"/>
                </a:solidFill>
              </a:defRPr>
            </a:lvl2pPr>
            <a:lvl3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3pPr>
            <a:lvl4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4pPr>
            <a:lvl5pPr fontAlgn="t">
              <a:lnSpc>
                <a:spcPct val="110000"/>
              </a:lnSpc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Slide Number Placeholder 91">
            <a:extLst>
              <a:ext uri="{FF2B5EF4-FFF2-40B4-BE49-F238E27FC236}">
                <a16:creationId xmlns:a16="http://schemas.microsoft.com/office/drawing/2014/main" id="{2166528A-7D50-EB45-8E1A-68B00B05E332}"/>
              </a:ext>
            </a:extLst>
          </p:cNvPr>
          <p:cNvSpPr txBox="1">
            <a:spLocks/>
          </p:cNvSpPr>
          <p:nvPr userDrawn="1"/>
        </p:nvSpPr>
        <p:spPr>
          <a:xfrm>
            <a:off x="11582401" y="6393289"/>
            <a:ext cx="457200" cy="2615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8BCAEC-8638-094C-9FD8-BFBB44FF84A0}" type="slidenum">
              <a:rPr lang="en-US" sz="800" smtClean="0"/>
              <a:pPr/>
              <a:t>‹N›</a:t>
            </a:fld>
            <a:endParaRPr lang="en-US" sz="800" dirty="0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2D4131A-3F5F-284C-BCA4-C533BAA206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55413" y="648429"/>
            <a:ext cx="347663" cy="34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1901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" userDrawn="1">
          <p15:clr>
            <a:srgbClr val="FBAE40"/>
          </p15:clr>
        </p15:guide>
        <p15:guide id="2" pos="7584" userDrawn="1">
          <p15:clr>
            <a:srgbClr val="FBAE40"/>
          </p15:clr>
        </p15:guide>
        <p15:guide id="3" orient="horz" pos="984" userDrawn="1">
          <p15:clr>
            <a:srgbClr val="FBAE40"/>
          </p15:clr>
        </p15:guide>
        <p15:guide id="4" orient="horz" pos="888" userDrawn="1">
          <p15:clr>
            <a:srgbClr val="FBAE40"/>
          </p15:clr>
        </p15:guide>
        <p15:guide id="5" orient="horz" pos="216" userDrawn="1">
          <p15:clr>
            <a:srgbClr val="FBAE40"/>
          </p15:clr>
        </p15:guide>
        <p15:guide id="6" orient="horz" pos="3888" userDrawn="1">
          <p15:clr>
            <a:srgbClr val="FBAE40"/>
          </p15:clr>
        </p15:guide>
        <p15:guide id="7" pos="384" userDrawn="1">
          <p15:clr>
            <a:srgbClr val="FBAE40"/>
          </p15:clr>
        </p15:guide>
        <p15:guide id="9" pos="7296" userDrawn="1">
          <p15:clr>
            <a:srgbClr val="FBAE40"/>
          </p15:clr>
        </p15:guide>
        <p15:guide id="10" orient="horz" pos="4008" userDrawn="1">
          <p15:clr>
            <a:srgbClr val="FBAE40"/>
          </p15:clr>
        </p15:guide>
        <p15:guide id="11" orient="horz" pos="40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C5CD17C-B725-EB4C-A88A-B8E880C83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61634"/>
            <a:ext cx="10972800" cy="74806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ct val="110000"/>
              </a:lnSpc>
              <a:defRPr sz="2400" spc="0" baseline="0"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2717855-5838-9D42-979F-8CA0D02A39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342900"/>
            <a:ext cx="10972800" cy="304800"/>
          </a:xfrm>
        </p:spPr>
        <p:txBody>
          <a:bodyPr lIns="0" rIns="0"/>
          <a:lstStyle>
            <a:lvl1pPr marL="0" indent="0">
              <a:buNone/>
              <a:defRPr b="1" spc="0" baseline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36EEF4E-7415-1543-ACD0-B6B70531453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09600" y="1562099"/>
            <a:ext cx="5294376" cy="4614863"/>
          </a:xfrm>
          <a:prstGeom prst="rect">
            <a:avLst/>
          </a:prstGeom>
        </p:spPr>
        <p:txBody>
          <a:bodyPr lIns="0" rIns="0"/>
          <a:lstStyle>
            <a:lvl1pPr marL="293688" indent="-29368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Lucida Grande" panose="020B0600040502020204" pitchFamily="34" charset="0"/>
              <a:buChar char="→"/>
              <a:tabLst/>
              <a:defRPr>
                <a:solidFill>
                  <a:srgbClr val="404041"/>
                </a:solidFill>
              </a:defRPr>
            </a:lvl1pPr>
            <a:lvl2pPr marL="693738" indent="-23653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>
                <a:solidFill>
                  <a:srgbClr val="404041"/>
                </a:solidFill>
              </a:defRPr>
            </a:lvl2pPr>
            <a:lvl3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3pPr>
            <a:lvl4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4pPr>
            <a:lvl5pPr fontAlgn="t">
              <a:lnSpc>
                <a:spcPct val="110000"/>
              </a:lnSpc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0930631-A82D-0C4F-91F3-307CA0C30288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288024" y="1562099"/>
            <a:ext cx="5294376" cy="4614863"/>
          </a:xfrm>
          <a:prstGeom prst="rect">
            <a:avLst/>
          </a:prstGeom>
        </p:spPr>
        <p:txBody>
          <a:bodyPr lIns="0" rIns="0"/>
          <a:lstStyle>
            <a:lvl1pPr marL="293688" indent="-29368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Lucida Grande" panose="020B0600040502020204" pitchFamily="34" charset="0"/>
              <a:buChar char="→"/>
              <a:tabLst/>
              <a:defRPr>
                <a:solidFill>
                  <a:srgbClr val="404041"/>
                </a:solidFill>
              </a:defRPr>
            </a:lvl1pPr>
            <a:lvl2pPr marL="693738" indent="-236538"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>
                <a:solidFill>
                  <a:srgbClr val="404041"/>
                </a:solidFill>
              </a:defRPr>
            </a:lvl2pPr>
            <a:lvl3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3pPr>
            <a:lvl4pPr fontAlgn="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defRPr>
                <a:solidFill>
                  <a:srgbClr val="404041"/>
                </a:solidFill>
              </a:defRPr>
            </a:lvl4pPr>
            <a:lvl5pPr fontAlgn="t">
              <a:lnSpc>
                <a:spcPct val="110000"/>
              </a:lnSpc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Slide Number Placeholder 91">
            <a:extLst>
              <a:ext uri="{FF2B5EF4-FFF2-40B4-BE49-F238E27FC236}">
                <a16:creationId xmlns:a16="http://schemas.microsoft.com/office/drawing/2014/main" id="{E485E22A-C2C5-F047-B28E-9485E68987C7}"/>
              </a:ext>
            </a:extLst>
          </p:cNvPr>
          <p:cNvSpPr txBox="1">
            <a:spLocks/>
          </p:cNvSpPr>
          <p:nvPr userDrawn="1"/>
        </p:nvSpPr>
        <p:spPr>
          <a:xfrm>
            <a:off x="11582401" y="6393289"/>
            <a:ext cx="457200" cy="2615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8BCAEC-8638-094C-9FD8-BFBB44FF84A0}" type="slidenum">
              <a:rPr lang="en-US" sz="800" smtClean="0"/>
              <a:pPr/>
              <a:t>‹N›</a:t>
            </a:fld>
            <a:endParaRPr lang="en-US" sz="800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EC0BB8C3-445B-534A-8EE2-98CA8724CA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55413" y="648429"/>
            <a:ext cx="347663" cy="34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998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">
          <p15:clr>
            <a:srgbClr val="FBAE40"/>
          </p15:clr>
        </p15:guide>
        <p15:guide id="2" pos="7584">
          <p15:clr>
            <a:srgbClr val="FBAE40"/>
          </p15:clr>
        </p15:guide>
        <p15:guide id="3" orient="horz" pos="984">
          <p15:clr>
            <a:srgbClr val="FBAE40"/>
          </p15:clr>
        </p15:guide>
        <p15:guide id="4" orient="horz" pos="888">
          <p15:clr>
            <a:srgbClr val="FBAE40"/>
          </p15:clr>
        </p15:guide>
        <p15:guide id="5" orient="horz" pos="216">
          <p15:clr>
            <a:srgbClr val="FBAE40"/>
          </p15:clr>
        </p15:guide>
        <p15:guide id="6" orient="horz" pos="3888">
          <p15:clr>
            <a:srgbClr val="FBAE40"/>
          </p15:clr>
        </p15:guide>
        <p15:guide id="7" pos="384" userDrawn="1">
          <p15:clr>
            <a:srgbClr val="FBAE40"/>
          </p15:clr>
        </p15:guide>
        <p15:guide id="9" pos="7296" userDrawn="1">
          <p15:clr>
            <a:srgbClr val="FBAE40"/>
          </p15:clr>
        </p15:guide>
        <p15:guide id="10" orient="horz" pos="4008">
          <p15:clr>
            <a:srgbClr val="FBAE40"/>
          </p15:clr>
        </p15:guide>
        <p15:guide id="11" orient="horz" pos="408">
          <p15:clr>
            <a:srgbClr val="FBAE40"/>
          </p15:clr>
        </p15:guide>
        <p15:guide id="12" pos="3840" userDrawn="1">
          <p15:clr>
            <a:srgbClr val="FBAE40"/>
          </p15:clr>
        </p15:guide>
        <p15:guide id="13" pos="3960" userDrawn="1">
          <p15:clr>
            <a:srgbClr val="FBAE40"/>
          </p15:clr>
        </p15:guide>
        <p15:guide id="14" pos="372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FFE37-4C10-BD4B-B178-504B48007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53312"/>
            <a:ext cx="10515600" cy="4823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10000"/>
              </a:lnSpc>
            </a:pPr>
            <a:r>
              <a:rPr lang="en-US" dirty="0"/>
              <a:t>Edit Master text styles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Second level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Third level</a:t>
            </a:r>
          </a:p>
          <a:p>
            <a:pPr lvl="3">
              <a:lnSpc>
                <a:spcPct val="110000"/>
              </a:lnSpc>
            </a:pPr>
            <a:r>
              <a:rPr lang="en-US" dirty="0"/>
              <a:t>Fourth level</a:t>
            </a:r>
          </a:p>
          <a:p>
            <a:pPr lvl="4">
              <a:lnSpc>
                <a:spcPct val="110000"/>
              </a:lnSpc>
            </a:pPr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9FAB3E-A640-2E40-B973-D31A79C9F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18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2078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8" r:id="rId2"/>
    <p:sldLayoutId id="2147483709" r:id="rId3"/>
    <p:sldLayoutId id="2147483711" r:id="rId4"/>
    <p:sldLayoutId id="2147483713" r:id="rId5"/>
    <p:sldLayoutId id="2147483734" r:id="rId6"/>
    <p:sldLayoutId id="2147483738" r:id="rId7"/>
    <p:sldLayoutId id="2147483650" r:id="rId8"/>
    <p:sldLayoutId id="2147483712" r:id="rId9"/>
    <p:sldLayoutId id="2147483739" r:id="rId10"/>
    <p:sldLayoutId id="2147483714" r:id="rId11"/>
    <p:sldLayoutId id="2147483721" r:id="rId12"/>
    <p:sldLayoutId id="2147483723" r:id="rId13"/>
    <p:sldLayoutId id="2147483722" r:id="rId14"/>
    <p:sldLayoutId id="2147483724" r:id="rId15"/>
    <p:sldLayoutId id="2147483725" r:id="rId16"/>
    <p:sldLayoutId id="2147483733" r:id="rId17"/>
    <p:sldLayoutId id="2147483715" r:id="rId18"/>
    <p:sldLayoutId id="2147483728" r:id="rId19"/>
    <p:sldLayoutId id="2147483729" r:id="rId20"/>
    <p:sldLayoutId id="2147483726" r:id="rId21"/>
    <p:sldLayoutId id="2147483730" r:id="rId22"/>
    <p:sldLayoutId id="2147483727" r:id="rId23"/>
    <p:sldLayoutId id="2147483717" r:id="rId24"/>
    <p:sldLayoutId id="2147483720" r:id="rId25"/>
    <p:sldLayoutId id="2147483719" r:id="rId26"/>
    <p:sldLayoutId id="2147483731" r:id="rId27"/>
    <p:sldLayoutId id="2147483732" r:id="rId28"/>
  </p:sldLayoutIdLst>
  <p:txStyles>
    <p:titleStyle>
      <a:lvl1pPr marL="0" marR="0" indent="0" algn="l" defTabSz="914400" rtl="0" eaLnBrk="1" fontAlgn="auto" latinLnBrk="0" hangingPunct="1">
        <a:lnSpc>
          <a:spcPct val="11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lang="en-US" sz="2200" b="1" kern="1200" dirty="0">
          <a:solidFill>
            <a:srgbClr val="28334A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fontAlgn="t" latinLnBrk="0" hangingPunct="1">
        <a:lnSpc>
          <a:spcPct val="110000"/>
        </a:lnSpc>
        <a:spcBef>
          <a:spcPts val="1200"/>
        </a:spcBef>
        <a:buFont typeface="Arial" panose="020B0604020202020204" pitchFamily="34" charset="0"/>
        <a:buChar char="•"/>
        <a:defRPr lang="en-US" sz="1400" kern="1200" dirty="0">
          <a:solidFill>
            <a:srgbClr val="404041"/>
          </a:solidFill>
          <a:latin typeface="+mn-lt"/>
          <a:ea typeface="+mn-ea"/>
          <a:cs typeface="+mn-cs"/>
        </a:defRPr>
      </a:lvl1pPr>
      <a:lvl2pPr marL="685800" indent="-228600" algn="l" defTabSz="914400" rtl="0" eaLnBrk="1" fontAlgn="t" latinLnBrk="0" hangingPunct="1">
        <a:lnSpc>
          <a:spcPct val="110000"/>
        </a:lnSpc>
        <a:spcBef>
          <a:spcPts val="1200"/>
        </a:spcBef>
        <a:buFont typeface="Lucida Grande" panose="020B0600040502020204" pitchFamily="34" charset="0"/>
        <a:buChar char="→"/>
        <a:defRPr lang="en-US" sz="1400" kern="1200" dirty="0">
          <a:solidFill>
            <a:srgbClr val="404041"/>
          </a:solidFill>
          <a:latin typeface="+mn-lt"/>
          <a:ea typeface="+mn-ea"/>
          <a:cs typeface="+mn-cs"/>
        </a:defRPr>
      </a:lvl2pPr>
      <a:lvl3pPr marL="1143000" indent="-228600" algn="l" defTabSz="914400" rtl="0" eaLnBrk="1" fontAlgn="t" latinLnBrk="0" hangingPunct="1">
        <a:lnSpc>
          <a:spcPct val="110000"/>
        </a:lnSpc>
        <a:spcBef>
          <a:spcPts val="1200"/>
        </a:spcBef>
        <a:buFont typeface="Lucida Grande" panose="020B0600040502020204" pitchFamily="34" charset="0"/>
        <a:buChar char="▪"/>
        <a:defRPr lang="en-US" sz="1400" kern="1200" dirty="0">
          <a:solidFill>
            <a:srgbClr val="404041"/>
          </a:solidFill>
          <a:latin typeface="+mn-lt"/>
          <a:ea typeface="+mn-ea"/>
          <a:cs typeface="+mn-cs"/>
        </a:defRPr>
      </a:lvl3pPr>
      <a:lvl4pPr marL="1600200" indent="-228600" algn="l" defTabSz="914400" rtl="0" eaLnBrk="1" fontAlgn="t" latinLnBrk="0" hangingPunct="1">
        <a:lnSpc>
          <a:spcPct val="110000"/>
        </a:lnSpc>
        <a:spcBef>
          <a:spcPts val="1200"/>
        </a:spcBef>
        <a:buFont typeface="Helvetica" pitchFamily="2" charset="0"/>
        <a:buChar char="⁃"/>
        <a:defRPr lang="en-US" sz="1400" kern="1200" dirty="0">
          <a:solidFill>
            <a:srgbClr val="404041"/>
          </a:solidFill>
          <a:latin typeface="+mn-lt"/>
          <a:ea typeface="+mn-ea"/>
          <a:cs typeface="+mn-cs"/>
        </a:defRPr>
      </a:lvl4pPr>
      <a:lvl5pPr marL="2057400" indent="-228600" algn="l" defTabSz="914400" rtl="0" eaLnBrk="1" fontAlgn="t" latinLnBrk="0" hangingPunct="1">
        <a:lnSpc>
          <a:spcPct val="110000"/>
        </a:lnSpc>
        <a:spcBef>
          <a:spcPts val="1200"/>
        </a:spcBef>
        <a:buFont typeface="Arial" panose="020B0604020202020204" pitchFamily="34" charset="0"/>
        <a:buChar char="•"/>
        <a:defRPr lang="en-US" sz="1400" kern="1200" dirty="0">
          <a:solidFill>
            <a:srgbClr val="40404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diagramQuickStyle" Target="../diagrams/quickStyle4.xml"/><Relationship Id="rId3" Type="http://schemas.openxmlformats.org/officeDocument/2006/relationships/image" Target="../media/image14.svg"/><Relationship Id="rId7" Type="http://schemas.openxmlformats.org/officeDocument/2006/relationships/diagramColors" Target="../diagrams/colors3.xml"/><Relationship Id="rId12" Type="http://schemas.openxmlformats.org/officeDocument/2006/relationships/diagramLayout" Target="../diagrams/layout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6" Type="http://schemas.openxmlformats.org/officeDocument/2006/relationships/diagramQuickStyle" Target="../diagrams/quickStyle3.xml"/><Relationship Id="rId11" Type="http://schemas.openxmlformats.org/officeDocument/2006/relationships/diagramData" Target="../diagrams/data4.xml"/><Relationship Id="rId5" Type="http://schemas.openxmlformats.org/officeDocument/2006/relationships/diagramLayout" Target="../diagrams/layout3.xml"/><Relationship Id="rId15" Type="http://schemas.microsoft.com/office/2007/relationships/diagramDrawing" Target="../diagrams/drawing4.xml"/><Relationship Id="rId10" Type="http://schemas.openxmlformats.org/officeDocument/2006/relationships/image" Target="../media/image16.svg"/><Relationship Id="rId4" Type="http://schemas.openxmlformats.org/officeDocument/2006/relationships/diagramData" Target="../diagrams/data3.xml"/><Relationship Id="rId9" Type="http://schemas.openxmlformats.org/officeDocument/2006/relationships/image" Target="../media/image15.png"/><Relationship Id="rId14" Type="http://schemas.openxmlformats.org/officeDocument/2006/relationships/diagramColors" Target="../diagrams/colors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deousdreadfulstinky.com/2013/07/hideous-dreadful-stinky-is-hiring.html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Relationship Id="rId5" Type="http://schemas.openxmlformats.org/officeDocument/2006/relationships/hyperlink" Target="mailto:Silvia.tavoletta@qvc.com" TargetMode="External"/><Relationship Id="rId4" Type="http://schemas.openxmlformats.org/officeDocument/2006/relationships/hyperlink" Target="mailto:Paola.fumagalli@qvc.com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CBAE498-93B8-C14A-933D-D69DF29046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13882"/>
            <a:ext cx="9144000" cy="1095438"/>
          </a:xfrm>
        </p:spPr>
        <p:txBody>
          <a:bodyPr>
            <a:normAutofit/>
          </a:bodyPr>
          <a:lstStyle/>
          <a:p>
            <a:r>
              <a:rPr lang="it-IT" sz="1800" dirty="0" err="1"/>
              <a:t>Guidance</a:t>
            </a:r>
            <a:r>
              <a:rPr lang="it-IT" sz="1800" dirty="0"/>
              <a:t> Tool</a:t>
            </a:r>
            <a:r>
              <a:rPr lang="en-US" sz="1800" dirty="0"/>
              <a:t> </a:t>
            </a:r>
          </a:p>
          <a:p>
            <a:r>
              <a:rPr lang="it-IT" sz="1100" dirty="0"/>
              <a:t>IT-v.1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DB27F8-7FC6-8A41-B26E-512412D4B9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4000" y="3453502"/>
            <a:ext cx="9144000" cy="1376622"/>
          </a:xfrm>
        </p:spPr>
        <p:txBody>
          <a:bodyPr/>
          <a:lstStyle/>
          <a:p>
            <a:r>
              <a:rPr lang="en-US" dirty="0"/>
              <a:t>QVC Advertising Claim Form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F314E2E-1151-DC4F-85E1-8957E4A5E313}"/>
              </a:ext>
            </a:extLst>
          </p:cNvPr>
          <p:cNvCxnSpPr>
            <a:cxnSpLocks/>
          </p:cNvCxnSpPr>
          <p:nvPr/>
        </p:nvCxnSpPr>
        <p:spPr>
          <a:xfrm>
            <a:off x="396240" y="6261463"/>
            <a:ext cx="11399520" cy="0"/>
          </a:xfrm>
          <a:prstGeom prst="line">
            <a:avLst/>
          </a:prstGeom>
          <a:ln>
            <a:solidFill>
              <a:schemeClr val="dk1">
                <a:alpha val="26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097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5A06B-4B09-374F-A6F2-4F3BE6D4E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6810"/>
            <a:ext cx="10972800" cy="748066"/>
          </a:xfrm>
        </p:spPr>
        <p:txBody>
          <a:bodyPr>
            <a:normAutofit/>
          </a:bodyPr>
          <a:lstStyle/>
          <a:p>
            <a:r>
              <a:rPr lang="en-US" dirty="0" err="1"/>
              <a:t>Processo</a:t>
            </a:r>
            <a:r>
              <a:rPr lang="en-US" dirty="0"/>
              <a:t> di </a:t>
            </a:r>
            <a:r>
              <a:rPr lang="en-US" dirty="0" err="1"/>
              <a:t>approvazione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BF757C-AA31-5041-ACC5-1D344871C8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CLAIM FORM GUIDANCE TOOL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18899F4-CEFE-C64C-A596-BA48F15B9743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09600" y="1106278"/>
            <a:ext cx="10972800" cy="892204"/>
          </a:xfrm>
        </p:spPr>
        <p:txBody>
          <a:bodyPr>
            <a:normAutofit/>
          </a:bodyPr>
          <a:lstStyle/>
          <a:p>
            <a:r>
              <a:rPr lang="it-IT" b="0" dirty="0"/>
              <a:t>Il Vendor compila il </a:t>
            </a:r>
            <a:r>
              <a:rPr lang="it-IT" b="0" dirty="0" err="1"/>
              <a:t>Claim</a:t>
            </a:r>
            <a:r>
              <a:rPr lang="it-IT" b="0" dirty="0"/>
              <a:t> Form e lo invia al QVC Buyer di riferimento, il quale valuta e inoltra il documento al team di QVC Advertising </a:t>
            </a:r>
            <a:r>
              <a:rPr lang="it-IT" b="0" dirty="0" err="1"/>
              <a:t>Compliane</a:t>
            </a:r>
            <a:r>
              <a:rPr lang="it-IT" b="0" dirty="0"/>
              <a:t> responsabile della sua verifica e approvazione finale che viene infine comunicata al Vendor attraverso la restituzione del </a:t>
            </a:r>
            <a:r>
              <a:rPr lang="it-IT" b="0" dirty="0" err="1"/>
              <a:t>claim</a:t>
            </a:r>
            <a:r>
              <a:rPr lang="it-IT" b="0" dirty="0"/>
              <a:t> </a:t>
            </a:r>
            <a:r>
              <a:rPr lang="it-IT" b="0" dirty="0" err="1"/>
              <a:t>form</a:t>
            </a:r>
            <a:r>
              <a:rPr lang="it-IT" b="0" dirty="0"/>
              <a:t> revisionato.</a:t>
            </a:r>
            <a:endParaRPr lang="en-US" b="0" dirty="0"/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76784898-A729-4C01-BD6A-356FA54228FA}"/>
              </a:ext>
            </a:extLst>
          </p:cNvPr>
          <p:cNvGraphicFramePr>
            <a:graphicFrameLocks noGrp="1"/>
          </p:cNvGraphicFramePr>
          <p:nvPr>
            <p:ph idx="16"/>
            <p:extLst>
              <p:ext uri="{D42A27DB-BD31-4B8C-83A1-F6EECF244321}">
                <p14:modId xmlns:p14="http://schemas.microsoft.com/office/powerpoint/2010/main" val="3249523997"/>
              </p:ext>
            </p:extLst>
          </p:nvPr>
        </p:nvGraphicFramePr>
        <p:xfrm>
          <a:off x="-113121" y="1893454"/>
          <a:ext cx="12305122" cy="5082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890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5A06B-4B09-374F-A6F2-4F3BE6D4E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6810"/>
            <a:ext cx="10972800" cy="74806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37963"/>
                </a:solidFill>
              </a:rPr>
              <a:t>Timing </a:t>
            </a:r>
            <a:r>
              <a:rPr lang="en-US" dirty="0" err="1"/>
              <a:t>processo</a:t>
            </a:r>
            <a:r>
              <a:rPr lang="en-US" dirty="0"/>
              <a:t> di </a:t>
            </a:r>
            <a:r>
              <a:rPr lang="en-US" dirty="0" err="1"/>
              <a:t>approvazione</a:t>
            </a:r>
            <a:endParaRPr lang="en-US" dirty="0">
              <a:solidFill>
                <a:srgbClr val="F37963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BF757C-AA31-5041-ACC5-1D344871C8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CLAIM FORM GUIDANCE TOOL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18899F4-CEFE-C64C-A596-BA48F15B9743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09600" y="1106278"/>
            <a:ext cx="10972800" cy="923967"/>
          </a:xfrm>
        </p:spPr>
        <p:txBody>
          <a:bodyPr>
            <a:normAutofit/>
          </a:bodyPr>
          <a:lstStyle/>
          <a:p>
            <a:r>
              <a:rPr lang="it-IT" b="0" dirty="0"/>
              <a:t>E' fondamentale rispettare i tempi stabiliti per garantire che QVC Italia approvi i </a:t>
            </a:r>
            <a:r>
              <a:rPr lang="it-IT" b="0" dirty="0" err="1"/>
              <a:t>claims</a:t>
            </a:r>
            <a:r>
              <a:rPr lang="it-IT" b="0" dirty="0"/>
              <a:t> in tempo per poi valutare ogni ulteriore asset o grafico da utilizzare per i lanci on-air e web.</a:t>
            </a:r>
            <a:endParaRPr lang="en-US" b="0" dirty="0"/>
          </a:p>
        </p:txBody>
      </p:sp>
      <p:grpSp>
        <p:nvGrpSpPr>
          <p:cNvPr id="35" name="Gruppo 34">
            <a:extLst>
              <a:ext uri="{FF2B5EF4-FFF2-40B4-BE49-F238E27FC236}">
                <a16:creationId xmlns:a16="http://schemas.microsoft.com/office/drawing/2014/main" id="{9E3FB04C-D6FD-4A02-9D4B-38BFD6961A81}"/>
              </a:ext>
            </a:extLst>
          </p:cNvPr>
          <p:cNvGrpSpPr/>
          <p:nvPr/>
        </p:nvGrpSpPr>
        <p:grpSpPr>
          <a:xfrm>
            <a:off x="531356" y="1941937"/>
            <a:ext cx="4066683" cy="914400"/>
            <a:chOff x="609600" y="1721498"/>
            <a:chExt cx="4066683" cy="914400"/>
          </a:xfrm>
        </p:grpSpPr>
        <p:pic>
          <p:nvPicPr>
            <p:cNvPr id="22" name="Elemento grafico 21" descr="Segno di spunta con riempimento a tinta unita">
              <a:extLst>
                <a:ext uri="{FF2B5EF4-FFF2-40B4-BE49-F238E27FC236}">
                  <a16:creationId xmlns:a16="http://schemas.microsoft.com/office/drawing/2014/main" id="{FF7F4D6D-E428-4131-925F-292F67F7E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09600" y="1721498"/>
              <a:ext cx="914400" cy="914400"/>
            </a:xfrm>
            <a:prstGeom prst="rect">
              <a:avLst/>
            </a:prstGeom>
          </p:spPr>
        </p:pic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0DE337E1-4337-4AD6-99F7-D7E851D0333C}"/>
                </a:ext>
              </a:extLst>
            </p:cNvPr>
            <p:cNvSpPr txBox="1"/>
            <p:nvPr/>
          </p:nvSpPr>
          <p:spPr>
            <a:xfrm>
              <a:off x="1623152" y="2052897"/>
              <a:ext cx="30531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rgbClr val="404041"/>
                  </a:solidFill>
                </a:rPr>
                <a:t>Scenario perfetto:</a:t>
              </a:r>
              <a:endParaRPr lang="en-US" sz="1400" dirty="0">
                <a:solidFill>
                  <a:srgbClr val="404041"/>
                </a:solidFill>
              </a:endParaRPr>
            </a:p>
          </p:txBody>
        </p:sp>
      </p:grpSp>
      <p:sp>
        <p:nvSpPr>
          <p:cNvPr id="32" name="Segnaposto contenuto 31">
            <a:extLst>
              <a:ext uri="{FF2B5EF4-FFF2-40B4-BE49-F238E27FC236}">
                <a16:creationId xmlns:a16="http://schemas.microsoft.com/office/drawing/2014/main" id="{933F413C-5727-4D07-8E8E-80C5A9FB2C66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09599" y="2635898"/>
            <a:ext cx="9948421" cy="1200811"/>
          </a:xfrm>
        </p:spPr>
        <p:txBody>
          <a:bodyPr>
            <a:normAutofit/>
          </a:bodyPr>
          <a:lstStyle/>
          <a:p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  <p:graphicFrame>
        <p:nvGraphicFramePr>
          <p:cNvPr id="33" name="Diagramma 32">
            <a:extLst>
              <a:ext uri="{FF2B5EF4-FFF2-40B4-BE49-F238E27FC236}">
                <a16:creationId xmlns:a16="http://schemas.microsoft.com/office/drawing/2014/main" id="{9CEE2F92-F6B5-4DE0-811B-3D361EF33D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6984997"/>
              </p:ext>
            </p:extLst>
          </p:nvPr>
        </p:nvGraphicFramePr>
        <p:xfrm>
          <a:off x="845270" y="2981803"/>
          <a:ext cx="10072958" cy="2621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202C3874-576A-4289-9C4C-FD8439DF39AD}"/>
              </a:ext>
            </a:extLst>
          </p:cNvPr>
          <p:cNvSpPr txBox="1"/>
          <p:nvPr/>
        </p:nvSpPr>
        <p:spPr>
          <a:xfrm>
            <a:off x="1544907" y="4513200"/>
            <a:ext cx="37435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404041"/>
                </a:solidFill>
              </a:rPr>
              <a:t>Scenario di presentazione tardiva del </a:t>
            </a:r>
            <a:r>
              <a:rPr lang="it-IT" sz="1400" dirty="0" err="1">
                <a:solidFill>
                  <a:srgbClr val="404041"/>
                </a:solidFill>
              </a:rPr>
              <a:t>claim</a:t>
            </a:r>
            <a:r>
              <a:rPr lang="it-IT" sz="1400" dirty="0">
                <a:solidFill>
                  <a:srgbClr val="404041"/>
                </a:solidFill>
              </a:rPr>
              <a:t>:</a:t>
            </a:r>
          </a:p>
        </p:txBody>
      </p:sp>
      <p:pic>
        <p:nvPicPr>
          <p:cNvPr id="40" name="Elemento grafico 39" descr="Chiudi con riempimento a tinta unita">
            <a:extLst>
              <a:ext uri="{FF2B5EF4-FFF2-40B4-BE49-F238E27FC236}">
                <a16:creationId xmlns:a16="http://schemas.microsoft.com/office/drawing/2014/main" id="{8C3FFA42-DE19-4F62-9472-A659F175DEE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05905" y="4182614"/>
            <a:ext cx="914400" cy="914400"/>
          </a:xfrm>
          <a:prstGeom prst="rect">
            <a:avLst/>
          </a:prstGeom>
        </p:spPr>
      </p:pic>
      <p:graphicFrame>
        <p:nvGraphicFramePr>
          <p:cNvPr id="41" name="Diagramma 40">
            <a:extLst>
              <a:ext uri="{FF2B5EF4-FFF2-40B4-BE49-F238E27FC236}">
                <a16:creationId xmlns:a16="http://schemas.microsoft.com/office/drawing/2014/main" id="{261F0F78-5891-418B-AD59-9C9668758E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9319729"/>
              </p:ext>
            </p:extLst>
          </p:nvPr>
        </p:nvGraphicFramePr>
        <p:xfrm>
          <a:off x="531356" y="5343375"/>
          <a:ext cx="10972800" cy="2621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2493726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113EAA-EE32-8647-957F-5B3E78ECCD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b="0" dirty="0"/>
          </a:p>
          <a:p>
            <a:r>
              <a:rPr lang="en-US" dirty="0" err="1"/>
              <a:t>Dubbi</a:t>
            </a:r>
            <a:r>
              <a:rPr lang="en-US" dirty="0"/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495613-93B8-4889-BD33-3902E32AE6DF}"/>
              </a:ext>
            </a:extLst>
          </p:cNvPr>
          <p:cNvSpPr/>
          <p:nvPr/>
        </p:nvSpPr>
        <p:spPr>
          <a:xfrm>
            <a:off x="609600" y="5858231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cs typeface="Arial" panose="020B0604020202020204" pitchFamily="34" charset="0"/>
              </a:rPr>
              <a:t>Supporto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455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2652C10-EF1B-404E-A9A9-9134AC02E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61634"/>
            <a:ext cx="10972800" cy="748066"/>
          </a:xfrm>
        </p:spPr>
        <p:txBody>
          <a:bodyPr anchor="t">
            <a:normAutofit/>
          </a:bodyPr>
          <a:lstStyle/>
          <a:p>
            <a:r>
              <a:rPr lang="it-IT" dirty="0"/>
              <a:t>Supporto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1DC136-5F76-45B7-8CCF-CA654F6C04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342900"/>
            <a:ext cx="10972800" cy="304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CLAIM FORM GUIDANCE TOOL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5451186-8D67-41BC-89E6-D38BDCC797F7}"/>
              </a:ext>
            </a:extLst>
          </p:cNvPr>
          <p:cNvPicPr>
            <a:picLocks noGrp="1" noChangeAspect="1"/>
          </p:cNvPicPr>
          <p:nvPr>
            <p:ph idx="16"/>
          </p:nvPr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9601" y="1562100"/>
            <a:ext cx="4245428" cy="4378856"/>
          </a:xfrm>
          <a:noFill/>
          <a:ln>
            <a:solidFill>
              <a:schemeClr val="accent1"/>
            </a:solidFill>
          </a:ln>
        </p:spPr>
      </p:pic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D52B691D-90B5-4290-AA84-92FB699B8D61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5464629" y="1562099"/>
            <a:ext cx="6117771" cy="46148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b="1" dirty="0"/>
              <a:t>Per qualsiasi dubbio riguardante:</a:t>
            </a:r>
          </a:p>
          <a:p>
            <a:r>
              <a:rPr lang="it-IT" dirty="0"/>
              <a:t>Cos’è un </a:t>
            </a:r>
            <a:r>
              <a:rPr lang="it-IT" dirty="0" err="1"/>
              <a:t>claim</a:t>
            </a:r>
            <a:r>
              <a:rPr lang="it-IT" dirty="0"/>
              <a:t>? </a:t>
            </a:r>
          </a:p>
          <a:p>
            <a:r>
              <a:rPr lang="it-IT" dirty="0"/>
              <a:t>Scopo del </a:t>
            </a:r>
            <a:r>
              <a:rPr lang="it-IT" dirty="0" err="1"/>
              <a:t>Claim</a:t>
            </a:r>
            <a:r>
              <a:rPr lang="it-IT" dirty="0"/>
              <a:t> Form? </a:t>
            </a:r>
            <a:endParaRPr lang="en-US" dirty="0"/>
          </a:p>
          <a:p>
            <a:r>
              <a:rPr lang="it-IT" dirty="0"/>
              <a:t>Determinare se è necessario compilare il </a:t>
            </a:r>
            <a:r>
              <a:rPr lang="it-IT" dirty="0" err="1"/>
              <a:t>Claim</a:t>
            </a:r>
            <a:r>
              <a:rPr lang="it-IT" dirty="0"/>
              <a:t> Form? </a:t>
            </a:r>
          </a:p>
          <a:p>
            <a:r>
              <a:rPr lang="it-IT" dirty="0"/>
              <a:t>Capire e compilare il </a:t>
            </a:r>
            <a:r>
              <a:rPr lang="it-IT" dirty="0" err="1"/>
              <a:t>Claim</a:t>
            </a:r>
            <a:r>
              <a:rPr lang="it-IT" dirty="0"/>
              <a:t> Form? </a:t>
            </a:r>
          </a:p>
          <a:p>
            <a:r>
              <a:rPr lang="it-IT" dirty="0"/>
              <a:t>Documenti a supporto da presentare? </a:t>
            </a:r>
          </a:p>
          <a:p>
            <a:r>
              <a:rPr lang="it-IT" dirty="0"/>
              <a:t>Processo di approvazione </a:t>
            </a:r>
            <a:r>
              <a:rPr lang="it-IT" dirty="0" err="1"/>
              <a:t>claims</a:t>
            </a:r>
            <a:r>
              <a:rPr lang="it-IT" dirty="0"/>
              <a:t>? </a:t>
            </a:r>
          </a:p>
          <a:p>
            <a:r>
              <a:rPr lang="it-IT" dirty="0"/>
              <a:t>Qualsiasi altra domanda?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b="1" dirty="0"/>
              <a:t>Non esitate a chiedere aiuto a: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dirty="0"/>
              <a:t>QVC Buyer di riferimento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dirty="0"/>
              <a:t>QVC Advertising Compliance team: </a:t>
            </a:r>
          </a:p>
          <a:p>
            <a:pPr marL="576000" lvl="1">
              <a:spcBef>
                <a:spcPts val="0"/>
              </a:spcBef>
              <a:buFont typeface="Arial" panose="020B0604020202020204" pitchFamily="34" charset="0"/>
              <a:buChar char="@"/>
            </a:pPr>
            <a:r>
              <a:rPr lang="it-IT" dirty="0">
                <a:hlinkClick r:id="rId4"/>
              </a:rPr>
              <a:t>paola.fumagalli@qvc.com</a:t>
            </a:r>
            <a:endParaRPr lang="it-IT" dirty="0"/>
          </a:p>
          <a:p>
            <a:pPr marL="576000" lvl="1">
              <a:spcBef>
                <a:spcPts val="0"/>
              </a:spcBef>
              <a:buFont typeface="Arial" panose="020B0604020202020204" pitchFamily="34" charset="0"/>
              <a:buChar char="@"/>
            </a:pPr>
            <a:r>
              <a:rPr lang="it-IT" dirty="0">
                <a:hlinkClick r:id="rId5"/>
              </a:rPr>
              <a:t>silvia.tavoletta@qvc.com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7593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9660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113EAA-EE32-8647-957F-5B3E78ECCD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0362" y="4221018"/>
            <a:ext cx="9176950" cy="163608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err="1"/>
              <a:t>Cos’è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Claim Form?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7C3094-119B-4F9B-BAEA-B816BCA7AF07}"/>
              </a:ext>
            </a:extLst>
          </p:cNvPr>
          <p:cNvSpPr/>
          <p:nvPr/>
        </p:nvSpPr>
        <p:spPr>
          <a:xfrm>
            <a:off x="527303" y="5857104"/>
            <a:ext cx="1237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Scopo</a:t>
            </a:r>
            <a:endParaRPr lang="en-US" sz="16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727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EECF243F-8304-E94C-B044-9D56B4EC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</a:t>
            </a:r>
            <a:r>
              <a:rPr lang="en-US" dirty="0" err="1"/>
              <a:t>copo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12689CF-2340-2A45-9D99-ADC4C6B1BC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CLAIM FORM GUIDANCE TOOL</a:t>
            </a:r>
          </a:p>
          <a:p>
            <a:endParaRPr lang="en-US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27E0D619-3245-824E-86B7-EACB6060B8E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09600" y="1158233"/>
            <a:ext cx="10972800" cy="138774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b="0" dirty="0"/>
              <a:t>Il</a:t>
            </a:r>
            <a:r>
              <a:rPr lang="en-US" b="0" i="1" dirty="0">
                <a:solidFill>
                  <a:srgbClr val="F37963"/>
                </a:solidFill>
              </a:rPr>
              <a:t> </a:t>
            </a:r>
            <a:r>
              <a:rPr lang="en-US" dirty="0">
                <a:solidFill>
                  <a:srgbClr val="F37963"/>
                </a:solidFill>
              </a:rPr>
              <a:t>Claim Form </a:t>
            </a:r>
            <a:r>
              <a:rPr lang="en-US" b="0" dirty="0"/>
              <a:t>è </a:t>
            </a:r>
            <a:r>
              <a:rPr lang="en-US" b="0" dirty="0" err="1"/>
              <a:t>il</a:t>
            </a:r>
            <a:r>
              <a:rPr lang="en-US" b="0" dirty="0"/>
              <a:t> </a:t>
            </a:r>
            <a:r>
              <a:rPr lang="en-US" b="0" dirty="0" err="1"/>
              <a:t>documento</a:t>
            </a:r>
            <a:r>
              <a:rPr lang="en-US" b="0" dirty="0"/>
              <a:t> in cui: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→"/>
            </a:pPr>
            <a:r>
              <a:rPr lang="en-US" b="0" dirty="0"/>
              <a:t>I Vendor </a:t>
            </a:r>
            <a:r>
              <a:rPr lang="en-US" b="0" dirty="0" err="1"/>
              <a:t>elencano</a:t>
            </a:r>
            <a:r>
              <a:rPr lang="en-US" b="0" dirty="0"/>
              <a:t> </a:t>
            </a:r>
            <a:r>
              <a:rPr lang="en-US" b="0" dirty="0" err="1"/>
              <a:t>i</a:t>
            </a:r>
            <a:r>
              <a:rPr lang="en-US" b="0" dirty="0"/>
              <a:t> claim di </a:t>
            </a:r>
            <a:r>
              <a:rPr lang="en-US" b="0" dirty="0" err="1"/>
              <a:t>prodotto</a:t>
            </a:r>
            <a:r>
              <a:rPr lang="en-US" b="0" dirty="0"/>
              <a:t> </a:t>
            </a:r>
            <a:r>
              <a:rPr lang="en-US" b="0" dirty="0" err="1"/>
              <a:t>che</a:t>
            </a:r>
            <a:r>
              <a:rPr lang="en-US" b="0" dirty="0"/>
              <a:t> </a:t>
            </a:r>
            <a:r>
              <a:rPr lang="en-US" b="0" dirty="0" err="1"/>
              <a:t>desiderano</a:t>
            </a:r>
            <a:r>
              <a:rPr lang="en-US" b="0" dirty="0"/>
              <a:t> </a:t>
            </a:r>
            <a:r>
              <a:rPr lang="en-US" b="0" dirty="0" err="1"/>
              <a:t>comunicare</a:t>
            </a:r>
            <a:r>
              <a:rPr lang="en-US" b="0" dirty="0"/>
              <a:t> on-air e </a:t>
            </a:r>
            <a:r>
              <a:rPr lang="en-US" b="0" dirty="0" err="1"/>
              <a:t>sul</a:t>
            </a:r>
            <a:r>
              <a:rPr lang="en-US" b="0" dirty="0"/>
              <a:t> </a:t>
            </a:r>
            <a:r>
              <a:rPr lang="en-US" b="0" dirty="0" err="1"/>
              <a:t>sito</a:t>
            </a:r>
            <a:r>
              <a:rPr lang="en-US" b="0" dirty="0"/>
              <a:t> di QVC Italia.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→"/>
            </a:pPr>
            <a:r>
              <a:rPr lang="en-US" b="0" dirty="0"/>
              <a:t>Il </a:t>
            </a:r>
            <a:r>
              <a:rPr lang="en-US" b="0" dirty="0" err="1"/>
              <a:t>dipartimento</a:t>
            </a:r>
            <a:r>
              <a:rPr lang="en-US" b="0" dirty="0"/>
              <a:t> QVC Advertising Compliance </a:t>
            </a:r>
            <a:r>
              <a:rPr lang="en-US" b="0" dirty="0" err="1"/>
              <a:t>valuta</a:t>
            </a:r>
            <a:r>
              <a:rPr lang="en-US" b="0" dirty="0"/>
              <a:t> e </a:t>
            </a:r>
            <a:r>
              <a:rPr lang="en-US" b="0" dirty="0" err="1"/>
              <a:t>approva</a:t>
            </a:r>
            <a:r>
              <a:rPr lang="en-US" b="0" dirty="0"/>
              <a:t> </a:t>
            </a:r>
            <a:r>
              <a:rPr lang="en-US" b="0" dirty="0" err="1"/>
              <a:t>i</a:t>
            </a:r>
            <a:r>
              <a:rPr lang="en-US" b="0" dirty="0"/>
              <a:t> claims </a:t>
            </a:r>
            <a:r>
              <a:rPr lang="en-US" b="0" dirty="0" err="1"/>
              <a:t>proposti</a:t>
            </a:r>
            <a:r>
              <a:rPr lang="en-US" b="0" dirty="0"/>
              <a:t>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→"/>
            </a:pPr>
            <a:r>
              <a:rPr lang="it-IT" i="1" dirty="0"/>
              <a:t>Solo </a:t>
            </a:r>
            <a:r>
              <a:rPr lang="it-IT" b="0" dirty="0"/>
              <a:t>i </a:t>
            </a:r>
            <a:r>
              <a:rPr lang="it-IT" b="0" dirty="0" err="1"/>
              <a:t>claims</a:t>
            </a:r>
            <a:r>
              <a:rPr lang="it-IT" b="0" dirty="0"/>
              <a:t> approvati da QVC saranno presentati on-air e online. </a:t>
            </a:r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35F62EF2-396C-B846-8473-E11710D0BC6A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920416" y="4598414"/>
            <a:ext cx="7396975" cy="17144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F37963"/>
                </a:solidFill>
              </a:rPr>
              <a:t>www. QVC.it</a:t>
            </a:r>
          </a:p>
          <a:p>
            <a:r>
              <a:rPr lang="it-IT" dirty="0"/>
              <a:t>Le descrizioni dei prodotti includono i </a:t>
            </a:r>
            <a:r>
              <a:rPr lang="it-IT" dirty="0" err="1"/>
              <a:t>claims</a:t>
            </a:r>
            <a:r>
              <a:rPr lang="it-IT" dirty="0"/>
              <a:t> approvati nei </a:t>
            </a:r>
            <a:r>
              <a:rPr lang="it-IT" dirty="0" err="1"/>
              <a:t>Claim</a:t>
            </a:r>
            <a:r>
              <a:rPr lang="it-IT" dirty="0"/>
              <a:t> Form.</a:t>
            </a:r>
          </a:p>
          <a:p>
            <a:r>
              <a:rPr lang="it-IT" dirty="0"/>
              <a:t>Il </a:t>
            </a:r>
            <a:r>
              <a:rPr lang="it-IT" dirty="0" err="1"/>
              <a:t>Claim</a:t>
            </a:r>
            <a:r>
              <a:rPr lang="it-IT" dirty="0"/>
              <a:t> Form è il documento dal quale QVC sviluppa e produce la descrizione del prodotto presente sul sito web. </a:t>
            </a:r>
          </a:p>
          <a:p>
            <a:r>
              <a:rPr lang="it-IT" dirty="0"/>
              <a:t>Solo i </a:t>
            </a:r>
            <a:r>
              <a:rPr lang="it-IT" dirty="0" err="1"/>
              <a:t>claims</a:t>
            </a:r>
            <a:r>
              <a:rPr lang="it-IT" dirty="0"/>
              <a:t> approvati saranno inclusi nella descrizione del prodotto del sito web di QVC. </a:t>
            </a:r>
            <a:r>
              <a:rPr lang="en-US" dirty="0"/>
              <a:t>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4C01D92C-53CB-5B42-BF5F-82E24C4B6B06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3920416" y="2665160"/>
            <a:ext cx="7396975" cy="172013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F37963"/>
                </a:solidFill>
              </a:rPr>
              <a:t>TV shows</a:t>
            </a:r>
          </a:p>
          <a:p>
            <a:r>
              <a:rPr lang="en-US" dirty="0"/>
              <a:t>Il Claim Form è </a:t>
            </a:r>
            <a:r>
              <a:rPr lang="it-IT" dirty="0"/>
              <a:t>il documento da cui QVC sviluppa e definisce le </a:t>
            </a:r>
            <a:r>
              <a:rPr lang="it-IT" dirty="0" err="1"/>
              <a:t>blueprint</a:t>
            </a:r>
            <a:r>
              <a:rPr lang="it-IT" dirty="0"/>
              <a:t> (scalette). </a:t>
            </a:r>
          </a:p>
          <a:p>
            <a:r>
              <a:rPr lang="it-IT" dirty="0"/>
              <a:t>I Guest e i </a:t>
            </a:r>
            <a:r>
              <a:rPr lang="it-IT" dirty="0" err="1"/>
              <a:t>Presenters</a:t>
            </a:r>
            <a:r>
              <a:rPr lang="it-IT" dirty="0"/>
              <a:t> presentano il prodotto seguendo i </a:t>
            </a:r>
            <a:r>
              <a:rPr lang="it-IT" dirty="0" err="1"/>
              <a:t>claims</a:t>
            </a:r>
            <a:r>
              <a:rPr lang="it-IT" dirty="0"/>
              <a:t> approvati, come indicati nella </a:t>
            </a:r>
            <a:r>
              <a:rPr lang="it-IT" dirty="0" err="1"/>
              <a:t>blueprint</a:t>
            </a:r>
            <a:r>
              <a:rPr lang="en-US" dirty="0"/>
              <a:t>.</a:t>
            </a:r>
          </a:p>
          <a:p>
            <a:r>
              <a:rPr lang="it-IT" dirty="0"/>
              <a:t>Per la descrizione del prodotto in onda verranno utilizzati solo i </a:t>
            </a:r>
            <a:r>
              <a:rPr lang="it-IT" dirty="0" err="1"/>
              <a:t>claims</a:t>
            </a:r>
            <a:r>
              <a:rPr lang="it-IT" dirty="0"/>
              <a:t> approvati.</a:t>
            </a:r>
            <a:endParaRPr lang="en-US" dirty="0"/>
          </a:p>
        </p:txBody>
      </p:sp>
      <p:pic>
        <p:nvPicPr>
          <p:cNvPr id="6" name="Content Placeholder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5615DCD2-97F6-47F6-A9BD-A09C80EAD36F}"/>
              </a:ext>
            </a:extLst>
          </p:cNvPr>
          <p:cNvPicPr>
            <a:picLocks noGrp="1" noChangeAspect="1"/>
          </p:cNvPicPr>
          <p:nvPr>
            <p:ph idx="23"/>
          </p:nvPr>
        </p:nvPicPr>
        <p:blipFill rotWithShape="1">
          <a:blip r:embed="rId2"/>
          <a:srcRect b="31690"/>
          <a:stretch/>
        </p:blipFill>
        <p:spPr>
          <a:xfrm>
            <a:off x="609601" y="4675107"/>
            <a:ext cx="2931459" cy="1714487"/>
          </a:xfrm>
          <a:prstGeom prst="rect">
            <a:avLst/>
          </a:prstGeom>
          <a:ln w="38100" cap="sq">
            <a:solidFill>
              <a:srgbClr val="F3796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Content Placeholder 20" descr="A picture containing floor, indoor, ceiling, room&#10;&#10;Description automatically generated">
            <a:extLst>
              <a:ext uri="{FF2B5EF4-FFF2-40B4-BE49-F238E27FC236}">
                <a16:creationId xmlns:a16="http://schemas.microsoft.com/office/drawing/2014/main" id="{2BE0F353-880A-4341-8CD1-44BF554F34BC}"/>
              </a:ext>
            </a:extLst>
          </p:cNvPr>
          <p:cNvPicPr>
            <a:picLocks noGrp="1" noChangeAspect="1"/>
          </p:cNvPicPr>
          <p:nvPr>
            <p:ph idx="17"/>
          </p:nvPr>
        </p:nvPicPr>
        <p:blipFill rotWithShape="1">
          <a:blip r:embed="rId3"/>
          <a:srcRect r="24582"/>
          <a:stretch/>
        </p:blipFill>
        <p:spPr>
          <a:xfrm>
            <a:off x="609600" y="2665160"/>
            <a:ext cx="2931459" cy="1660831"/>
          </a:xfrm>
          <a:prstGeom prst="rect">
            <a:avLst/>
          </a:prstGeom>
          <a:ln w="38100" cap="sq">
            <a:solidFill>
              <a:srgbClr val="F3796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7695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EECF243F-8304-E94C-B044-9D56B4EC5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30867"/>
            <a:ext cx="10972800" cy="423828"/>
          </a:xfrm>
        </p:spPr>
        <p:txBody>
          <a:bodyPr/>
          <a:lstStyle/>
          <a:p>
            <a:r>
              <a:rPr lang="it-IT" dirty="0"/>
              <a:t>S</a:t>
            </a:r>
            <a:r>
              <a:rPr lang="en-US" dirty="0" err="1"/>
              <a:t>copo</a:t>
            </a:r>
            <a:r>
              <a:rPr lang="en-US" dirty="0"/>
              <a:t>: </a:t>
            </a:r>
            <a:r>
              <a:rPr lang="en-US" dirty="0">
                <a:solidFill>
                  <a:srgbClr val="F37963"/>
                </a:solidFill>
              </a:rPr>
              <a:t>Advertising Compliance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12689CF-2340-2A45-9D99-ADC4C6B1BC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CLAIM FORM GUIDANCE TOOL</a:t>
            </a:r>
          </a:p>
          <a:p>
            <a:endParaRPr lang="en-US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27E0D619-3245-824E-86B7-EACB6060B8E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09599" y="1335741"/>
            <a:ext cx="5486401" cy="192722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it-IT" b="0" dirty="0"/>
              <a:t>La comunicazione commerciale (TV, sito web, social-media) è soggetta a numerose </a:t>
            </a:r>
            <a:r>
              <a:rPr lang="it-IT" i="1" dirty="0">
                <a:solidFill>
                  <a:srgbClr val="F37963"/>
                </a:solidFill>
              </a:rPr>
              <a:t>norme</a:t>
            </a:r>
            <a:r>
              <a:rPr lang="it-IT" b="0" dirty="0"/>
              <a:t>: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b="0" u="sng" dirty="0"/>
              <a:t>Codice di autodisciplina pubblicitaria</a:t>
            </a:r>
            <a:r>
              <a:rPr lang="it-IT" b="0" dirty="0"/>
              <a:t> emanato dall’Istituto di Autodisciplina Pubblicitaria (IAP)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b="0" u="sng" dirty="0"/>
              <a:t>Norme a tutela del consumatore (Codice del Consumo)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b="0" u="sng" dirty="0"/>
              <a:t>Norme civilistiche sulla concorrenza sleale</a:t>
            </a:r>
            <a:r>
              <a:rPr lang="it-IT" b="0" u="sng" dirty="0">
                <a:sym typeface="Wingdings" panose="05000000000000000000" pitchFamily="2" charset="2"/>
              </a:rPr>
              <a:t> </a:t>
            </a:r>
            <a:r>
              <a:rPr lang="it-IT" b="0" dirty="0">
                <a:sym typeface="Wingdings" panose="05000000000000000000" pitchFamily="2" charset="2"/>
              </a:rPr>
              <a:t> </a:t>
            </a:r>
          </a:p>
          <a:p>
            <a:endParaRPr lang="en-US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4BF398F-2674-4FF3-B189-7520AF10823C}"/>
              </a:ext>
            </a:extLst>
          </p:cNvPr>
          <p:cNvSpPr txBox="1"/>
          <p:nvPr/>
        </p:nvSpPr>
        <p:spPr>
          <a:xfrm>
            <a:off x="6651057" y="1335740"/>
            <a:ext cx="4793381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1400" dirty="0">
                <a:solidFill>
                  <a:srgbClr val="404041"/>
                </a:solidFill>
              </a:rPr>
              <a:t>L’accertamento della violazione di tali norme è rimesso a differenti </a:t>
            </a:r>
            <a:r>
              <a:rPr lang="it-IT" sz="1400" b="1" i="1" dirty="0">
                <a:solidFill>
                  <a:srgbClr val="F37963"/>
                </a:solidFill>
              </a:rPr>
              <a:t>organi</a:t>
            </a:r>
            <a:r>
              <a:rPr lang="it-IT" sz="1400" dirty="0">
                <a:solidFill>
                  <a:srgbClr val="404041"/>
                </a:solidFill>
              </a:rPr>
              <a:t>, tra cui: 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rgbClr val="F37963"/>
              </a:buClr>
              <a:buFont typeface="Wingdings" panose="05000000000000000000" pitchFamily="2" charset="2"/>
              <a:buChar char="§"/>
            </a:pPr>
            <a:r>
              <a:rPr lang="it-IT" sz="1400" dirty="0">
                <a:solidFill>
                  <a:srgbClr val="404041"/>
                </a:solidFill>
              </a:rPr>
              <a:t>Giurì dell’Istituto di Autodisciplina Pubblicitaria (IAP)</a:t>
            </a:r>
          </a:p>
          <a:p>
            <a:pPr marL="285750" indent="-285750">
              <a:spcBef>
                <a:spcPts val="600"/>
              </a:spcBef>
              <a:buClr>
                <a:srgbClr val="F37963"/>
              </a:buClr>
              <a:buFont typeface="Wingdings" panose="05000000000000000000" pitchFamily="2" charset="2"/>
              <a:buChar char="§"/>
            </a:pPr>
            <a:r>
              <a:rPr lang="it-IT" sz="1400" dirty="0">
                <a:solidFill>
                  <a:srgbClr val="404041"/>
                </a:solidFill>
              </a:rPr>
              <a:t>Autorità Garante della Concorrenza e del Mercato (AGCM)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rgbClr val="F37963"/>
              </a:buClr>
              <a:buFont typeface="Wingdings" panose="05000000000000000000" pitchFamily="2" charset="2"/>
              <a:buChar char="§"/>
            </a:pPr>
            <a:r>
              <a:rPr lang="it-IT" sz="1400" dirty="0">
                <a:solidFill>
                  <a:srgbClr val="404041"/>
                </a:solidFill>
                <a:sym typeface="Wingdings" panose="05000000000000000000" pitchFamily="2" charset="2"/>
              </a:rPr>
              <a:t>T</a:t>
            </a:r>
            <a:r>
              <a:rPr lang="it-IT" sz="1400" dirty="0">
                <a:solidFill>
                  <a:srgbClr val="404041"/>
                </a:solidFill>
              </a:rPr>
              <a:t>ribunali civili</a:t>
            </a:r>
          </a:p>
          <a:p>
            <a:endParaRPr lang="en-US" dirty="0"/>
          </a:p>
        </p:txBody>
      </p:sp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991120BD-678A-487E-9F03-BD51D5D44FB6}"/>
              </a:ext>
            </a:extLst>
          </p:cNvPr>
          <p:cNvSpPr/>
          <p:nvPr/>
        </p:nvSpPr>
        <p:spPr>
          <a:xfrm>
            <a:off x="5789596" y="2131340"/>
            <a:ext cx="750770" cy="324023"/>
          </a:xfrm>
          <a:prstGeom prst="rightArrow">
            <a:avLst/>
          </a:prstGeom>
          <a:ln>
            <a:solidFill>
              <a:srgbClr val="F379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DC8E81C-449A-4296-AAD2-B48065C39959}"/>
              </a:ext>
            </a:extLst>
          </p:cNvPr>
          <p:cNvSpPr txBox="1"/>
          <p:nvPr/>
        </p:nvSpPr>
        <p:spPr>
          <a:xfrm>
            <a:off x="519765" y="3444009"/>
            <a:ext cx="1083804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F37963"/>
              </a:buClr>
              <a:buFont typeface="Arial" panose="020B0604020202020204" pitchFamily="34" charset="0"/>
              <a:buChar char="→"/>
            </a:pPr>
            <a:r>
              <a:rPr lang="it-IT" sz="1400" dirty="0">
                <a:solidFill>
                  <a:srgbClr val="404041"/>
                </a:solidFill>
              </a:rPr>
              <a:t>QVC si impegna a garantire che la pubblicità sia conforme per mantenere tanto la fiducia dei clienti quanto la compliance alla disciplina pubblicitaria. </a:t>
            </a:r>
          </a:p>
          <a:p>
            <a:pPr marL="285750" indent="-285750">
              <a:spcBef>
                <a:spcPts val="600"/>
              </a:spcBef>
              <a:buClr>
                <a:srgbClr val="F37963"/>
              </a:buClr>
              <a:buFont typeface="Arial" panose="020B0604020202020204" pitchFamily="34" charset="0"/>
              <a:buChar char="→"/>
            </a:pPr>
            <a:r>
              <a:rPr lang="it-IT" sz="1400" dirty="0">
                <a:solidFill>
                  <a:srgbClr val="F37963"/>
                </a:solidFill>
              </a:rPr>
              <a:t>E' importante ricordare che le sanzioni spaziano dalla sospensione del messaggio pubblicitario a multe pecuniarie fino a 5 milioni di euro. </a:t>
            </a:r>
          </a:p>
          <a:p>
            <a:pPr marL="285750" indent="-285750">
              <a:spcBef>
                <a:spcPts val="600"/>
              </a:spcBef>
              <a:buClr>
                <a:srgbClr val="F37963"/>
              </a:buClr>
              <a:buFont typeface="Arial" panose="020B0604020202020204" pitchFamily="34" charset="0"/>
              <a:buChar char="→"/>
            </a:pPr>
            <a:r>
              <a:rPr lang="it-IT" sz="1400" dirty="0">
                <a:solidFill>
                  <a:srgbClr val="404041"/>
                </a:solidFill>
              </a:rPr>
              <a:t>Il team di Advertising Compliance è dedicato a garantire una comunicazione commerciale sempre conforme alle norme. Si rammenta inoltre che anche Vendor e Guest sono contrattualmente obbligati a soddisfare i requisiti di conformità menzionati.</a:t>
            </a:r>
            <a:endParaRPr lang="en-US" sz="1400" dirty="0">
              <a:solidFill>
                <a:srgbClr val="40404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399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113EAA-EE32-8647-957F-5B3E78ECCD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4720282"/>
            <a:ext cx="10344346" cy="1136822"/>
          </a:xfrm>
        </p:spPr>
        <p:txBody>
          <a:bodyPr/>
          <a:lstStyle/>
          <a:p>
            <a:endParaRPr lang="en-US" b="0" dirty="0"/>
          </a:p>
          <a:p>
            <a:r>
              <a:rPr lang="it-IT" dirty="0"/>
              <a:t> Quali prodotti e relative rivendicazioni richiedono l'approvazione?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495613-93B8-4889-BD33-3902E32AE6DF}"/>
              </a:ext>
            </a:extLst>
          </p:cNvPr>
          <p:cNvSpPr/>
          <p:nvPr/>
        </p:nvSpPr>
        <p:spPr>
          <a:xfrm>
            <a:off x="609600" y="5858231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cs typeface="Arial" panose="020B0604020202020204" pitchFamily="34" charset="0"/>
              </a:rPr>
              <a:t>Contenuto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456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2BE2-ADBD-4251-8C1B-2FD3B8244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70871"/>
            <a:ext cx="10972800" cy="520621"/>
          </a:xfrm>
        </p:spPr>
        <p:txBody>
          <a:bodyPr>
            <a:normAutofit fontScale="90000"/>
          </a:bodyPr>
          <a:lstStyle/>
          <a:p>
            <a:r>
              <a:rPr lang="it-IT" dirty="0"/>
              <a:t>Contenuto</a:t>
            </a:r>
            <a:br>
              <a:rPr lang="it-IT" dirty="0"/>
            </a:br>
            <a:r>
              <a:rPr lang="en-US" sz="1600" b="0" dirty="0">
                <a:solidFill>
                  <a:srgbClr val="404041"/>
                </a:solidFill>
                <a:latin typeface="+mn-lt"/>
                <a:ea typeface="+mn-ea"/>
                <a:cs typeface="+mn-cs"/>
              </a:rPr>
              <a:t> 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414B7-2A43-431F-98F4-2FA0CCF4D2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CLAIM FORM GUIDANCE TOOL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9C672D-1B7E-48A1-947C-72A8A5EECBC3}"/>
              </a:ext>
            </a:extLst>
          </p:cNvPr>
          <p:cNvSpPr txBox="1"/>
          <p:nvPr/>
        </p:nvSpPr>
        <p:spPr>
          <a:xfrm>
            <a:off x="544945" y="1037603"/>
            <a:ext cx="9047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404041"/>
                </a:solidFill>
              </a:rPr>
              <a:t>Il Claim Form </a:t>
            </a:r>
            <a:r>
              <a:rPr lang="en-US" sz="1400" dirty="0" err="1">
                <a:solidFill>
                  <a:srgbClr val="404041"/>
                </a:solidFill>
              </a:rPr>
              <a:t>deve</a:t>
            </a:r>
            <a:r>
              <a:rPr lang="en-US" sz="1400" dirty="0">
                <a:solidFill>
                  <a:srgbClr val="404041"/>
                </a:solidFill>
              </a:rPr>
              <a:t> </a:t>
            </a:r>
            <a:r>
              <a:rPr lang="en-US" sz="1400" dirty="0" err="1">
                <a:solidFill>
                  <a:srgbClr val="404041"/>
                </a:solidFill>
              </a:rPr>
              <a:t>essere</a:t>
            </a:r>
            <a:r>
              <a:rPr lang="en-US" sz="1400" dirty="0">
                <a:solidFill>
                  <a:srgbClr val="404041"/>
                </a:solidFill>
              </a:rPr>
              <a:t> </a:t>
            </a:r>
            <a:r>
              <a:rPr lang="en-US" sz="1400" dirty="0" err="1">
                <a:solidFill>
                  <a:srgbClr val="404041"/>
                </a:solidFill>
              </a:rPr>
              <a:t>inviato</a:t>
            </a:r>
            <a:r>
              <a:rPr lang="en-US" sz="1400" dirty="0">
                <a:solidFill>
                  <a:srgbClr val="404041"/>
                </a:solidFill>
              </a:rPr>
              <a:t> </a:t>
            </a:r>
            <a:r>
              <a:rPr lang="en-US" sz="1400" dirty="0" err="1">
                <a:solidFill>
                  <a:srgbClr val="404041"/>
                </a:solidFill>
              </a:rPr>
              <a:t>insieme</a:t>
            </a:r>
            <a:r>
              <a:rPr lang="en-US" sz="1400" dirty="0">
                <a:solidFill>
                  <a:srgbClr val="404041"/>
                </a:solidFill>
              </a:rPr>
              <a:t> ai </a:t>
            </a:r>
            <a:r>
              <a:rPr lang="en-US" sz="1400" dirty="0" err="1">
                <a:solidFill>
                  <a:srgbClr val="404041"/>
                </a:solidFill>
              </a:rPr>
              <a:t>relativi</a:t>
            </a:r>
            <a:r>
              <a:rPr lang="en-US" sz="1400" dirty="0">
                <a:solidFill>
                  <a:srgbClr val="404041"/>
                </a:solidFill>
              </a:rPr>
              <a:t> </a:t>
            </a:r>
            <a:r>
              <a:rPr lang="en-US" sz="1400" dirty="0" err="1">
                <a:solidFill>
                  <a:srgbClr val="404041"/>
                </a:solidFill>
              </a:rPr>
              <a:t>documenti</a:t>
            </a:r>
            <a:r>
              <a:rPr lang="en-US" sz="1400" dirty="0">
                <a:solidFill>
                  <a:srgbClr val="404041"/>
                </a:solidFill>
              </a:rPr>
              <a:t> a </a:t>
            </a:r>
            <a:r>
              <a:rPr lang="en-US" sz="1400" dirty="0" err="1">
                <a:solidFill>
                  <a:srgbClr val="404041"/>
                </a:solidFill>
              </a:rPr>
              <a:t>supporto</a:t>
            </a:r>
            <a:r>
              <a:rPr lang="en-US" sz="1400" dirty="0">
                <a:solidFill>
                  <a:srgbClr val="404041"/>
                </a:solidFill>
              </a:rPr>
              <a:t> per le </a:t>
            </a:r>
            <a:r>
              <a:rPr lang="en-US" sz="1400" dirty="0" err="1">
                <a:solidFill>
                  <a:srgbClr val="404041"/>
                </a:solidFill>
              </a:rPr>
              <a:t>principali</a:t>
            </a:r>
            <a:r>
              <a:rPr lang="en-US" sz="1400" dirty="0">
                <a:solidFill>
                  <a:srgbClr val="404041"/>
                </a:solidFill>
              </a:rPr>
              <a:t> </a:t>
            </a:r>
            <a:r>
              <a:rPr lang="en-US" sz="1400" b="1" dirty="0" err="1">
                <a:solidFill>
                  <a:srgbClr val="F37963"/>
                </a:solidFill>
              </a:rPr>
              <a:t>categorie</a:t>
            </a:r>
            <a:r>
              <a:rPr lang="en-US" sz="1400" b="1" dirty="0">
                <a:solidFill>
                  <a:srgbClr val="F37963"/>
                </a:solidFill>
              </a:rPr>
              <a:t> di claim</a:t>
            </a:r>
            <a:r>
              <a:rPr lang="en-US" sz="1400" dirty="0">
                <a:solidFill>
                  <a:srgbClr val="404041"/>
                </a:solidFill>
              </a:rPr>
              <a:t>:</a:t>
            </a:r>
            <a:endParaRPr lang="en-US" sz="1400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FB98DCE-FF06-47FC-A344-24AD5C2736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9861149"/>
              </p:ext>
            </p:extLst>
          </p:nvPr>
        </p:nvGraphicFramePr>
        <p:xfrm>
          <a:off x="461819" y="1478730"/>
          <a:ext cx="11185236" cy="5169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8666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2BE2-ADBD-4251-8C1B-2FD3B8244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70871"/>
            <a:ext cx="10972800" cy="520621"/>
          </a:xfrm>
        </p:spPr>
        <p:txBody>
          <a:bodyPr>
            <a:normAutofit/>
          </a:bodyPr>
          <a:lstStyle/>
          <a:p>
            <a:r>
              <a:rPr lang="it-IT" dirty="0"/>
              <a:t>Documentazione a supporto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414B7-2A43-431F-98F4-2FA0CCF4D2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CLAIM FORM GUIDANCE TOOL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9C672D-1B7E-48A1-947C-72A8A5EECBC3}"/>
              </a:ext>
            </a:extLst>
          </p:cNvPr>
          <p:cNvSpPr txBox="1"/>
          <p:nvPr/>
        </p:nvSpPr>
        <p:spPr>
          <a:xfrm>
            <a:off x="544945" y="1191492"/>
            <a:ext cx="1097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404041"/>
                </a:solidFill>
              </a:rPr>
              <a:t>Il mantenimento di elevati livelli di conformità della comunicazione di QVC implica verificare che i </a:t>
            </a:r>
            <a:r>
              <a:rPr lang="it-IT" sz="1400" dirty="0" err="1">
                <a:solidFill>
                  <a:srgbClr val="404041"/>
                </a:solidFill>
              </a:rPr>
              <a:t>claims</a:t>
            </a:r>
            <a:r>
              <a:rPr lang="it-IT" sz="1400" dirty="0">
                <a:solidFill>
                  <a:srgbClr val="404041"/>
                </a:solidFill>
              </a:rPr>
              <a:t> siano supportati da evidenze solide e obiettive.</a:t>
            </a:r>
            <a:endParaRPr lang="en-US" sz="1400" dirty="0">
              <a:solidFill>
                <a:srgbClr val="404041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A3E8099-189A-4DCF-8089-CDCC47117F2B}"/>
              </a:ext>
            </a:extLst>
          </p:cNvPr>
          <p:cNvSpPr txBox="1"/>
          <p:nvPr/>
        </p:nvSpPr>
        <p:spPr>
          <a:xfrm>
            <a:off x="544945" y="1619102"/>
            <a:ext cx="6449744" cy="4756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404041"/>
                </a:solidFill>
              </a:rPr>
              <a:t>Per </a:t>
            </a:r>
            <a:r>
              <a:rPr lang="en-US" sz="1400" dirty="0" err="1">
                <a:solidFill>
                  <a:srgbClr val="404041"/>
                </a:solidFill>
              </a:rPr>
              <a:t>sostanziare</a:t>
            </a:r>
            <a:r>
              <a:rPr lang="en-US" sz="1400" dirty="0">
                <a:solidFill>
                  <a:srgbClr val="404041"/>
                </a:solidFill>
              </a:rPr>
              <a:t> </a:t>
            </a:r>
            <a:r>
              <a:rPr lang="en-US" sz="1400" dirty="0" err="1">
                <a:solidFill>
                  <a:srgbClr val="404041"/>
                </a:solidFill>
              </a:rPr>
              <a:t>i</a:t>
            </a:r>
            <a:r>
              <a:rPr lang="en-US" sz="1400" dirty="0">
                <a:solidFill>
                  <a:srgbClr val="404041"/>
                </a:solidFill>
              </a:rPr>
              <a:t> clams </a:t>
            </a:r>
            <a:r>
              <a:rPr lang="en-US" sz="1400" dirty="0" err="1">
                <a:solidFill>
                  <a:srgbClr val="404041"/>
                </a:solidFill>
              </a:rPr>
              <a:t>sono</a:t>
            </a:r>
            <a:r>
              <a:rPr lang="en-US" sz="1400" dirty="0">
                <a:solidFill>
                  <a:srgbClr val="404041"/>
                </a:solidFill>
              </a:rPr>
              <a:t> </a:t>
            </a:r>
            <a:r>
              <a:rPr lang="en-US" sz="1400" dirty="0" err="1">
                <a:solidFill>
                  <a:srgbClr val="404041"/>
                </a:solidFill>
              </a:rPr>
              <a:t>ammessi</a:t>
            </a:r>
            <a:r>
              <a:rPr lang="en-US" sz="1400" dirty="0">
                <a:solidFill>
                  <a:srgbClr val="404041"/>
                </a:solidFill>
              </a:rPr>
              <a:t> </a:t>
            </a:r>
            <a:r>
              <a:rPr lang="en-US" sz="1400" dirty="0" err="1">
                <a:solidFill>
                  <a:srgbClr val="404041"/>
                </a:solidFill>
              </a:rPr>
              <a:t>i</a:t>
            </a:r>
            <a:r>
              <a:rPr lang="en-US" sz="1400" dirty="0">
                <a:solidFill>
                  <a:srgbClr val="404041"/>
                </a:solidFill>
              </a:rPr>
              <a:t> </a:t>
            </a:r>
            <a:r>
              <a:rPr lang="en-US" sz="1400" dirty="0" err="1">
                <a:solidFill>
                  <a:srgbClr val="404041"/>
                </a:solidFill>
              </a:rPr>
              <a:t>seguenti</a:t>
            </a:r>
            <a:r>
              <a:rPr lang="en-US" sz="1400" dirty="0">
                <a:solidFill>
                  <a:srgbClr val="404041"/>
                </a:solidFill>
              </a:rPr>
              <a:t> tipi di </a:t>
            </a:r>
            <a:r>
              <a:rPr lang="en-US" sz="1400" dirty="0" err="1">
                <a:solidFill>
                  <a:srgbClr val="404041"/>
                </a:solidFill>
              </a:rPr>
              <a:t>documenti</a:t>
            </a:r>
            <a:r>
              <a:rPr lang="en-US" sz="1400" dirty="0">
                <a:solidFill>
                  <a:srgbClr val="404041"/>
                </a:solidFill>
              </a:rPr>
              <a:t> a </a:t>
            </a:r>
            <a:r>
              <a:rPr lang="en-US" sz="1400" dirty="0" err="1">
                <a:solidFill>
                  <a:srgbClr val="404041"/>
                </a:solidFill>
              </a:rPr>
              <a:t>supporto</a:t>
            </a:r>
            <a:r>
              <a:rPr lang="en-US" sz="1400" dirty="0">
                <a:solidFill>
                  <a:srgbClr val="404041"/>
                </a:solidFill>
              </a:rPr>
              <a:t>: </a:t>
            </a:r>
          </a:p>
          <a:p>
            <a:pPr marL="293688" marR="0" lvl="0" indent="-293688" algn="l" defTabSz="914400" rtl="0" eaLnBrk="1" fontAlgn="t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37963"/>
              </a:buClr>
              <a:buSzTx/>
              <a:buFont typeface="Lucida Grande" panose="020B0600040502020204" pitchFamily="34" charset="0"/>
              <a:buChar char="→"/>
              <a:tabLst/>
              <a:defRPr/>
            </a:pPr>
            <a:r>
              <a:rPr lang="en-US" sz="1400" dirty="0" err="1">
                <a:solidFill>
                  <a:srgbClr val="404041"/>
                </a:solidFill>
                <a:latin typeface="Arial" panose="020B0604020202020204"/>
              </a:rPr>
              <a:t>Studi</a:t>
            </a:r>
            <a:r>
              <a:rPr lang="en-US" sz="1400" dirty="0">
                <a:solidFill>
                  <a:srgbClr val="404041"/>
                </a:solidFill>
                <a:latin typeface="Arial" panose="020B0604020202020204"/>
              </a:rPr>
              <a:t> </a:t>
            </a:r>
            <a:r>
              <a:rPr lang="en-US" sz="1400" dirty="0" err="1">
                <a:solidFill>
                  <a:srgbClr val="404041"/>
                </a:solidFill>
                <a:latin typeface="Arial" panose="020B0604020202020204"/>
              </a:rPr>
              <a:t>clinici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93688" marR="0" lvl="0" indent="-293688" algn="l" defTabSz="914400" rtl="0" eaLnBrk="1" fontAlgn="t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37963"/>
              </a:buClr>
              <a:buSzTx/>
              <a:buFont typeface="Lucida Grande" panose="020B0600040502020204" pitchFamily="34" charset="0"/>
              <a:buChar char="→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Studi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di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autovalutazione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consumatori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93688" marR="0" lvl="0" indent="-293688" algn="l" defTabSz="914400" rtl="0" eaLnBrk="1" fontAlgn="t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37963"/>
              </a:buClr>
              <a:buSzTx/>
              <a:buFont typeface="Lucida Grande" panose="020B0600040502020204" pitchFamily="34" charset="0"/>
              <a:buChar char="→"/>
              <a:tabLst/>
              <a:defRPr/>
            </a:pPr>
            <a:r>
              <a:rPr lang="en-US" sz="1400" dirty="0" err="1">
                <a:solidFill>
                  <a:srgbClr val="404041"/>
                </a:solidFill>
                <a:latin typeface="Arial" panose="020B0604020202020204"/>
              </a:rPr>
              <a:t>Studi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93688" marR="0" lvl="0" indent="-293688" algn="l" defTabSz="914400" rtl="0" eaLnBrk="1" fontAlgn="t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37963"/>
              </a:buClr>
              <a:buSzTx/>
              <a:buFont typeface="Lucida Grande" panose="020B0600040502020204" pitchFamily="34" charset="0"/>
              <a:buChar char="→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Dichiarazioni</a:t>
            </a:r>
            <a:endParaRPr lang="en-US" sz="1400" dirty="0">
              <a:solidFill>
                <a:srgbClr val="404041"/>
              </a:solidFill>
              <a:latin typeface="Arial" panose="020B0604020202020204"/>
            </a:endParaRPr>
          </a:p>
          <a:p>
            <a:pPr marL="293688" marR="0" lvl="0" indent="-293688" algn="l" defTabSz="914400" rtl="0" eaLnBrk="1" fontAlgn="t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37963"/>
              </a:buClr>
              <a:buSzTx/>
              <a:buFont typeface="Lucida Grande" panose="020B0600040502020204" pitchFamily="34" charset="0"/>
              <a:buChar char="→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Certificati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93688" marR="0" lvl="0" indent="-293688" algn="l" defTabSz="914400" rtl="0" eaLnBrk="1" fontAlgn="t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37963"/>
              </a:buClr>
              <a:buSzTx/>
              <a:buFont typeface="Lucida Grande" panose="020B0600040502020204" pitchFamily="34" charset="0"/>
              <a:buChar char="→"/>
              <a:tabLst/>
              <a:defRPr/>
            </a:pPr>
            <a:r>
              <a:rPr lang="en-US" sz="1400" dirty="0" err="1">
                <a:solidFill>
                  <a:srgbClr val="404041"/>
                </a:solidFill>
                <a:latin typeface="Arial" panose="020B0604020202020204"/>
              </a:rPr>
              <a:t>Brevetti</a:t>
            </a:r>
            <a:endParaRPr lang="en-US" sz="1400" dirty="0">
              <a:solidFill>
                <a:srgbClr val="404041"/>
              </a:solidFill>
              <a:latin typeface="Arial" panose="020B0604020202020204"/>
            </a:endParaRPr>
          </a:p>
          <a:p>
            <a:pPr marL="293688" marR="0" lvl="0" indent="-293688" algn="l" defTabSz="914400" rtl="0" eaLnBrk="1" fontAlgn="t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37963"/>
              </a:buClr>
              <a:buSzTx/>
              <a:buFont typeface="Lucida Grande" panose="020B0600040502020204" pitchFamily="34" charset="0"/>
              <a:buChar char="→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Pubblicazioni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stampa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93688" marR="0" lvl="0" indent="-293688" algn="l" defTabSz="914400" rtl="0" eaLnBrk="1" fontAlgn="t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37963"/>
              </a:buClr>
              <a:buSzTx/>
              <a:buFont typeface="Lucida Grande" panose="020B0600040502020204" pitchFamily="34" charset="0"/>
              <a:buChar char="→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Contratti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93688" marR="0" lvl="0" indent="-293688" algn="l" defTabSz="914400" rtl="0" eaLnBrk="1" fontAlgn="t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37963"/>
              </a:buClr>
              <a:buSzTx/>
              <a:buFont typeface="Lucida Grande" panose="020B0600040502020204" pitchFamily="34" charset="0"/>
              <a:buChar char="→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R="0" lvl="0" algn="l" defTabSz="914400" rtl="0" eaLnBrk="1" fontAlgn="t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37963"/>
              </a:buClr>
              <a:buSzTx/>
              <a:tabLst/>
              <a:defRPr/>
            </a:pPr>
            <a:r>
              <a:rPr lang="en-US" sz="1400" dirty="0">
                <a:solidFill>
                  <a:srgbClr val="404041"/>
                </a:solidFill>
                <a:latin typeface="Arial" panose="020B0604020202020204"/>
              </a:rPr>
              <a:t>Per </a:t>
            </a:r>
            <a:r>
              <a:rPr lang="en-US" sz="1400" dirty="0" err="1">
                <a:solidFill>
                  <a:srgbClr val="404041"/>
                </a:solidFill>
                <a:latin typeface="Arial" panose="020B0604020202020204"/>
              </a:rPr>
              <a:t>ulteriori</a:t>
            </a:r>
            <a:r>
              <a:rPr lang="en-US" sz="1400" dirty="0">
                <a:solidFill>
                  <a:srgbClr val="404041"/>
                </a:solidFill>
                <a:latin typeface="Arial" panose="020B0604020202020204"/>
              </a:rPr>
              <a:t> </a:t>
            </a:r>
            <a:r>
              <a:rPr lang="en-US" sz="1400" dirty="0" err="1">
                <a:solidFill>
                  <a:srgbClr val="404041"/>
                </a:solidFill>
                <a:latin typeface="Arial" panose="020B0604020202020204"/>
              </a:rPr>
              <a:t>informazioni</a:t>
            </a:r>
            <a:r>
              <a:rPr lang="en-US" sz="1400" dirty="0">
                <a:solidFill>
                  <a:srgbClr val="404041"/>
                </a:solidFill>
                <a:latin typeface="Arial" panose="020B0604020202020204"/>
              </a:rPr>
              <a:t> </a:t>
            </a:r>
            <a:r>
              <a:rPr lang="en-US" sz="1400" dirty="0" err="1">
                <a:solidFill>
                  <a:srgbClr val="404041"/>
                </a:solidFill>
                <a:latin typeface="Arial" panose="020B0604020202020204"/>
              </a:rPr>
              <a:t>si</a:t>
            </a:r>
            <a:r>
              <a:rPr lang="en-US" sz="1400" dirty="0">
                <a:solidFill>
                  <a:srgbClr val="404041"/>
                </a:solidFill>
                <a:latin typeface="Arial" panose="020B0604020202020204"/>
              </a:rPr>
              <a:t> </a:t>
            </a:r>
            <a:r>
              <a:rPr lang="en-US" sz="1400" dirty="0" err="1">
                <a:solidFill>
                  <a:srgbClr val="404041"/>
                </a:solidFill>
                <a:latin typeface="Arial" panose="020B0604020202020204"/>
              </a:rPr>
              <a:t>veda</a:t>
            </a:r>
            <a:r>
              <a:rPr lang="en-US" sz="1400" dirty="0">
                <a:solidFill>
                  <a:srgbClr val="404041"/>
                </a:solidFill>
                <a:latin typeface="Arial" panose="020B0604020202020204"/>
              </a:rPr>
              <a:t> </a:t>
            </a:r>
            <a:r>
              <a:rPr lang="en-US" sz="1400" i="1" dirty="0">
                <a:solidFill>
                  <a:srgbClr val="F37963"/>
                </a:solidFill>
                <a:latin typeface="Arial" panose="020B0604020202020204"/>
              </a:rPr>
              <a:t>QVC</a:t>
            </a:r>
            <a:r>
              <a:rPr lang="en-US" sz="1400" i="1" dirty="0">
                <a:solidFill>
                  <a:srgbClr val="404041"/>
                </a:solidFill>
                <a:latin typeface="Arial" panose="020B0604020202020204"/>
              </a:rPr>
              <a:t> </a:t>
            </a:r>
            <a:r>
              <a:rPr lang="en-US" sz="1400" i="1" dirty="0">
                <a:solidFill>
                  <a:srgbClr val="F37963"/>
                </a:solidFill>
                <a:latin typeface="Arial" panose="020B0604020202020204"/>
              </a:rPr>
              <a:t>Claims Form Guidance Chart  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rgbClr val="F37963"/>
              </a:solidFill>
              <a:effectLst/>
              <a:uLnTx/>
              <a:uFillTx/>
              <a:latin typeface="Arial" panose="020B0604020202020204"/>
            </a:endParaRPr>
          </a:p>
          <a:p>
            <a:pPr marL="293688" marR="0" lvl="0" indent="-293688" algn="l" defTabSz="914400" rtl="0" eaLnBrk="1" fontAlgn="t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37963"/>
              </a:buClr>
              <a:buSzTx/>
              <a:buFont typeface="Lucida Grande" panose="020B0600040502020204" pitchFamily="34" charset="0"/>
              <a:buChar char="→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F37963"/>
              </a:solidFill>
            </a:endParaRPr>
          </a:p>
          <a:p>
            <a:endParaRPr lang="en-US" sz="1400" dirty="0"/>
          </a:p>
        </p:txBody>
      </p:sp>
      <p:sp>
        <p:nvSpPr>
          <p:cNvPr id="5" name="Parentesi graffa chiusa 4">
            <a:extLst>
              <a:ext uri="{FF2B5EF4-FFF2-40B4-BE49-F238E27FC236}">
                <a16:creationId xmlns:a16="http://schemas.microsoft.com/office/drawing/2014/main" id="{C2A14442-7ACB-42F7-A7E8-767376BEA8FD}"/>
              </a:ext>
            </a:extLst>
          </p:cNvPr>
          <p:cNvSpPr/>
          <p:nvPr/>
        </p:nvSpPr>
        <p:spPr>
          <a:xfrm>
            <a:off x="4029960" y="2053593"/>
            <a:ext cx="216816" cy="274555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207FED4-17AD-4F92-96FD-EC441030157F}"/>
              </a:ext>
            </a:extLst>
          </p:cNvPr>
          <p:cNvSpPr txBox="1"/>
          <p:nvPr/>
        </p:nvSpPr>
        <p:spPr>
          <a:xfrm>
            <a:off x="4496586" y="3064510"/>
            <a:ext cx="592945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rgbClr val="404041"/>
                </a:solidFill>
              </a:rPr>
              <a:t>Emessi da:</a:t>
            </a:r>
          </a:p>
          <a:p>
            <a:pPr algn="ctr"/>
            <a:r>
              <a:rPr lang="it-IT" sz="1400" dirty="0">
                <a:solidFill>
                  <a:srgbClr val="404041"/>
                </a:solidFill>
              </a:rPr>
              <a:t>Laboratori, siti produttivi, enti certificatori, enti di terza parte, organizzazioni, organizzazioni no-profit, Vendor.</a:t>
            </a:r>
            <a:endParaRPr lang="en-US" sz="1400" dirty="0">
              <a:solidFill>
                <a:srgbClr val="404041"/>
              </a:solidFill>
            </a:endParaRPr>
          </a:p>
          <a:p>
            <a:r>
              <a:rPr lang="it-IT" sz="1400" dirty="0">
                <a:solidFill>
                  <a:srgbClr val="404041"/>
                </a:solidFill>
              </a:rPr>
              <a:t> </a:t>
            </a:r>
          </a:p>
          <a:p>
            <a:endParaRPr lang="it-IT" dirty="0"/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C061B92E-54F8-4C10-A669-9E7DF5D7C0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214780"/>
              </p:ext>
            </p:extLst>
          </p:nvPr>
        </p:nvGraphicFramePr>
        <p:xfrm>
          <a:off x="6031345" y="5105333"/>
          <a:ext cx="1084444" cy="956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showAsIcon="1" r:id="rId3" imgW="914400" imgH="806400" progId="AcroExch.Document.DC">
                  <p:embed/>
                </p:oleObj>
              </mc:Choice>
              <mc:Fallback>
                <p:oleObj name="Acrobat Document" showAsIcon="1" r:id="rId3" imgW="914400" imgH="806400" progId="AcroExch.Document.DC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C061B92E-54F8-4C10-A669-9E7DF5D7C0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1345" y="5105333"/>
                        <a:ext cx="1084444" cy="9564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4777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11D0CC-B50A-46A6-AD25-99109456B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Soft </a:t>
            </a:r>
            <a:r>
              <a:rPr lang="it-IT" dirty="0" err="1"/>
              <a:t>Claims</a:t>
            </a:r>
            <a:endParaRPr lang="en-US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93AF8EA-FE82-4FAF-B791-DCEA32A8D5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CLAIM FORM GUIDANCE TOOL</a:t>
            </a:r>
          </a:p>
          <a:p>
            <a:endParaRPr lang="en-US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773661F-4C6D-4281-9F8F-753B742E53F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24106" y="1247545"/>
            <a:ext cx="10589663" cy="4362910"/>
          </a:xfrm>
        </p:spPr>
        <p:txBody>
          <a:bodyPr>
            <a:normAutofit/>
          </a:bodyPr>
          <a:lstStyle/>
          <a:p>
            <a:r>
              <a:rPr lang="en-US" b="0" i="0" u="none" strike="noStrike" baseline="0" dirty="0">
                <a:latin typeface="+mj-lt"/>
              </a:rPr>
              <a:t>Non </a:t>
            </a:r>
            <a:r>
              <a:rPr lang="en-US" b="0" i="0" u="none" strike="noStrike" baseline="0" dirty="0" err="1">
                <a:latin typeface="+mj-lt"/>
              </a:rPr>
              <a:t>tutti</a:t>
            </a:r>
            <a:r>
              <a:rPr lang="en-US" b="0" i="0" u="none" strike="noStrike" baseline="0" dirty="0">
                <a:latin typeface="+mj-lt"/>
              </a:rPr>
              <a:t> </a:t>
            </a:r>
            <a:r>
              <a:rPr lang="en-US" b="0" i="0" u="none" strike="noStrike" baseline="0" dirty="0" err="1">
                <a:latin typeface="+mj-lt"/>
              </a:rPr>
              <a:t>i</a:t>
            </a:r>
            <a:r>
              <a:rPr lang="en-US" b="0" i="0" u="none" strike="noStrike" baseline="0" dirty="0">
                <a:latin typeface="+mj-lt"/>
              </a:rPr>
              <a:t> claims </a:t>
            </a:r>
            <a:r>
              <a:rPr lang="en-US" b="0" i="0" u="none" strike="noStrike" baseline="0" dirty="0" err="1">
                <a:latin typeface="+mj-lt"/>
              </a:rPr>
              <a:t>necessitano</a:t>
            </a:r>
            <a:r>
              <a:rPr lang="en-US" b="0" i="0" u="none" strike="noStrike" baseline="0" dirty="0">
                <a:latin typeface="+mj-lt"/>
              </a:rPr>
              <a:t> </a:t>
            </a:r>
            <a:r>
              <a:rPr lang="en-US" b="0" i="0" u="none" strike="noStrike" baseline="0" dirty="0" err="1">
                <a:latin typeface="+mj-lt"/>
              </a:rPr>
              <a:t>supporti</a:t>
            </a:r>
            <a:r>
              <a:rPr lang="en-US" b="0" i="0" u="none" strike="noStrike" baseline="0" dirty="0">
                <a:latin typeface="+mj-lt"/>
              </a:rPr>
              <a:t> o </a:t>
            </a:r>
            <a:r>
              <a:rPr lang="en-US" b="0" i="0" u="none" strike="noStrike" baseline="0" dirty="0" err="1">
                <a:latin typeface="+mj-lt"/>
              </a:rPr>
              <a:t>evidenze</a:t>
            </a:r>
            <a:r>
              <a:rPr lang="en-US" b="0" i="0" u="none" strike="noStrike" baseline="0" dirty="0">
                <a:latin typeface="+mj-lt"/>
              </a:rPr>
              <a:t>, </a:t>
            </a:r>
            <a:r>
              <a:rPr lang="en-US" b="0" i="0" u="none" strike="noStrike" baseline="0" dirty="0" err="1">
                <a:latin typeface="+mj-lt"/>
              </a:rPr>
              <a:t>chiamiamo</a:t>
            </a:r>
            <a:r>
              <a:rPr lang="en-US" b="0" i="0" u="none" strike="noStrike" baseline="0" dirty="0">
                <a:latin typeface="+mj-lt"/>
              </a:rPr>
              <a:t> </a:t>
            </a:r>
            <a:r>
              <a:rPr lang="en-US" b="0" i="0" u="none" strike="noStrike" baseline="0" dirty="0" err="1">
                <a:latin typeface="+mj-lt"/>
              </a:rPr>
              <a:t>infatti</a:t>
            </a:r>
            <a:r>
              <a:rPr lang="en-US" b="0" i="0" u="none" strike="noStrike" baseline="0" dirty="0">
                <a:latin typeface="+mj-lt"/>
              </a:rPr>
              <a:t> </a:t>
            </a:r>
            <a:r>
              <a:rPr lang="en-US" b="1" i="0" u="none" strike="noStrike" baseline="0" dirty="0">
                <a:solidFill>
                  <a:srgbClr val="F37963"/>
                </a:solidFill>
                <a:latin typeface="+mj-lt"/>
              </a:rPr>
              <a:t>soft-claims</a:t>
            </a:r>
            <a:r>
              <a:rPr lang="en-US" b="0" i="0" u="none" strike="noStrike" baseline="0" dirty="0">
                <a:latin typeface="+mj-lt"/>
              </a:rPr>
              <a:t> </a:t>
            </a:r>
            <a:r>
              <a:rPr lang="en-US" b="0" i="0" u="none" strike="noStrike" baseline="0" dirty="0" err="1">
                <a:latin typeface="+mj-lt"/>
              </a:rPr>
              <a:t>quelli</a:t>
            </a:r>
            <a:r>
              <a:rPr lang="en-US" b="0" i="0" u="none" strike="noStrike" baseline="0" dirty="0">
                <a:latin typeface="+mj-lt"/>
              </a:rPr>
              <a:t> </a:t>
            </a:r>
            <a:r>
              <a:rPr lang="en-US" b="0" i="0" u="none" strike="noStrike" baseline="0" dirty="0" err="1">
                <a:latin typeface="+mj-lt"/>
              </a:rPr>
              <a:t>che</a:t>
            </a:r>
            <a:r>
              <a:rPr lang="en-US" b="0" i="0" u="none" strike="noStrike" baseline="0" dirty="0">
                <a:latin typeface="+mj-lt"/>
              </a:rPr>
              <a:t> </a:t>
            </a:r>
            <a:r>
              <a:rPr lang="en-US" b="0" i="0" u="none" strike="noStrike" baseline="0" dirty="0" err="1">
                <a:latin typeface="+mj-lt"/>
              </a:rPr>
              <a:t>si</a:t>
            </a:r>
            <a:r>
              <a:rPr lang="en-US" b="0" i="0" u="none" strike="noStrike" baseline="0" dirty="0">
                <a:latin typeface="+mj-lt"/>
              </a:rPr>
              <a:t> </a:t>
            </a:r>
            <a:r>
              <a:rPr lang="en-US" b="0" i="0" u="none" strike="noStrike" baseline="0" dirty="0" err="1">
                <a:latin typeface="+mj-lt"/>
              </a:rPr>
              <a:t>riferiscono</a:t>
            </a:r>
            <a:r>
              <a:rPr lang="en-US" b="0" i="0" u="none" strike="noStrike" baseline="0" dirty="0">
                <a:latin typeface="+mj-lt"/>
              </a:rPr>
              <a:t> a: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0" i="0" u="none" strike="noStrike" baseline="0" dirty="0" err="1">
                <a:latin typeface="+mj-lt"/>
              </a:rPr>
              <a:t>Effetti</a:t>
            </a:r>
            <a:r>
              <a:rPr lang="en-US" b="0" i="0" u="none" strike="noStrike" baseline="0" dirty="0">
                <a:latin typeface="+mj-lt"/>
              </a:rPr>
              <a:t> </a:t>
            </a:r>
            <a:r>
              <a:rPr lang="en-US" b="0" i="0" u="none" strike="noStrike" baseline="0" dirty="0" err="1">
                <a:latin typeface="+mj-lt"/>
              </a:rPr>
              <a:t>immediatamente</a:t>
            </a:r>
            <a:r>
              <a:rPr lang="en-US" b="0" i="0" u="none" strike="noStrike" baseline="0" dirty="0">
                <a:latin typeface="+mj-lt"/>
              </a:rPr>
              <a:t> </a:t>
            </a:r>
            <a:r>
              <a:rPr lang="en-US" b="0" i="0" u="none" strike="noStrike" baseline="0" dirty="0" err="1">
                <a:latin typeface="+mj-lt"/>
              </a:rPr>
              <a:t>riconoscibili</a:t>
            </a:r>
            <a:r>
              <a:rPr lang="en-US" b="0" i="0" u="none" strike="noStrike" baseline="0" dirty="0">
                <a:latin typeface="+mj-lt"/>
              </a:rPr>
              <a:t> (es. Il </a:t>
            </a:r>
            <a:r>
              <a:rPr lang="en-US" b="0" i="0" u="none" strike="noStrike" baseline="0" dirty="0" err="1">
                <a:latin typeface="+mj-lt"/>
              </a:rPr>
              <a:t>sapone</a:t>
            </a:r>
            <a:r>
              <a:rPr lang="en-US" b="0" i="0" u="none" strike="noStrike" baseline="0" dirty="0">
                <a:latin typeface="+mj-lt"/>
              </a:rPr>
              <a:t> </a:t>
            </a:r>
            <a:r>
              <a:rPr lang="en-US" b="0" i="0" u="none" strike="noStrike" baseline="0" dirty="0" err="1">
                <a:latin typeface="+mj-lt"/>
              </a:rPr>
              <a:t>pulisce</a:t>
            </a:r>
            <a:r>
              <a:rPr lang="en-US" b="0" i="0" u="none" strike="noStrike" baseline="0" dirty="0">
                <a:latin typeface="+mj-lt"/>
              </a:rPr>
              <a:t>, </a:t>
            </a:r>
            <a:r>
              <a:rPr lang="en-US" b="0" i="0" u="none" strike="noStrike" baseline="0" dirty="0" err="1">
                <a:latin typeface="+mj-lt"/>
              </a:rPr>
              <a:t>il</a:t>
            </a:r>
            <a:r>
              <a:rPr lang="en-US" b="0" i="0" u="none" strike="noStrike" baseline="0" dirty="0">
                <a:latin typeface="+mj-lt"/>
              </a:rPr>
              <a:t> </a:t>
            </a:r>
            <a:r>
              <a:rPr lang="en-US" b="0" i="0" u="none" strike="noStrike" baseline="0" dirty="0" err="1">
                <a:latin typeface="+mj-lt"/>
              </a:rPr>
              <a:t>profumo</a:t>
            </a:r>
            <a:r>
              <a:rPr lang="en-US" b="0" i="0" u="none" strike="noStrike" baseline="0" dirty="0">
                <a:latin typeface="+mj-lt"/>
              </a:rPr>
              <a:t> </a:t>
            </a:r>
            <a:r>
              <a:rPr lang="en-US" b="0" i="0" u="none" strike="noStrike" baseline="0" dirty="0" err="1">
                <a:latin typeface="+mj-lt"/>
              </a:rPr>
              <a:t>profuma</a:t>
            </a:r>
            <a:r>
              <a:rPr lang="en-US" b="0" i="0" u="none" strike="noStrike" baseline="0" dirty="0">
                <a:latin typeface="+mj-lt"/>
              </a:rPr>
              <a:t>);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>
                <a:latin typeface="+mj-lt"/>
              </a:rPr>
              <a:t>Attività</a:t>
            </a:r>
            <a:r>
              <a:rPr lang="en-US" dirty="0">
                <a:latin typeface="+mj-lt"/>
              </a:rPr>
              <a:t> o </a:t>
            </a:r>
            <a:r>
              <a:rPr lang="en-US" dirty="0" err="1">
                <a:latin typeface="+mj-lt"/>
              </a:rPr>
              <a:t>caratteristiche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che</a:t>
            </a:r>
            <a:r>
              <a:rPr lang="en-US" dirty="0">
                <a:latin typeface="+mj-lt"/>
              </a:rPr>
              <a:t> non </a:t>
            </a:r>
            <a:r>
              <a:rPr lang="en-US" dirty="0" err="1">
                <a:latin typeface="+mj-lt"/>
              </a:rPr>
              <a:t>necessitano</a:t>
            </a:r>
            <a:r>
              <a:rPr lang="en-US" dirty="0">
                <a:latin typeface="+mj-lt"/>
              </a:rPr>
              <a:t> test o </a:t>
            </a:r>
            <a:r>
              <a:rPr lang="en-US" dirty="0" err="1">
                <a:latin typeface="+mj-lt"/>
              </a:rPr>
              <a:t>altre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evidenze</a:t>
            </a:r>
            <a:r>
              <a:rPr lang="en-US" dirty="0">
                <a:latin typeface="+mj-lt"/>
              </a:rPr>
              <a:t> a </a:t>
            </a:r>
            <a:r>
              <a:rPr lang="en-US" dirty="0" err="1">
                <a:latin typeface="+mj-lt"/>
              </a:rPr>
              <a:t>supporto</a:t>
            </a:r>
            <a:r>
              <a:rPr lang="en-US" b="0" i="0" u="none" strike="noStrike" baseline="0" dirty="0">
                <a:latin typeface="+mj-lt"/>
              </a:rPr>
              <a:t> (</a:t>
            </a:r>
            <a:r>
              <a:rPr lang="en-US" dirty="0">
                <a:latin typeface="+mj-lt"/>
              </a:rPr>
              <a:t>es. </a:t>
            </a:r>
            <a:r>
              <a:rPr lang="en-US" dirty="0" err="1">
                <a:latin typeface="+mj-lt"/>
              </a:rPr>
              <a:t>Buon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profumo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tessuto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morbido</a:t>
            </a:r>
            <a:r>
              <a:rPr lang="en-US" dirty="0">
                <a:latin typeface="+mj-lt"/>
              </a:rPr>
              <a:t>);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>
                <a:latin typeface="+mj-lt"/>
              </a:rPr>
              <a:t>Attività</a:t>
            </a:r>
            <a:r>
              <a:rPr lang="en-US" dirty="0">
                <a:latin typeface="+mj-lt"/>
              </a:rPr>
              <a:t> o </a:t>
            </a:r>
            <a:r>
              <a:rPr lang="en-US" dirty="0" err="1">
                <a:latin typeface="+mj-lt"/>
              </a:rPr>
              <a:t>caratteristiche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generalmente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accettate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dall’opinione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scientifica</a:t>
            </a:r>
            <a:r>
              <a:rPr lang="en-US" dirty="0">
                <a:latin typeface="+mj-lt"/>
              </a:rPr>
              <a:t> (es. </a:t>
            </a:r>
            <a:r>
              <a:rPr lang="en-US" dirty="0" err="1">
                <a:latin typeface="+mj-lt"/>
              </a:rPr>
              <a:t>Efficacia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idratante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delle</a:t>
            </a:r>
            <a:r>
              <a:rPr lang="en-US" dirty="0">
                <a:latin typeface="+mj-lt"/>
              </a:rPr>
              <a:t> creme </a:t>
            </a:r>
            <a:r>
              <a:rPr lang="en-US" dirty="0" err="1">
                <a:latin typeface="+mj-lt"/>
              </a:rPr>
              <a:t>idratanti</a:t>
            </a:r>
            <a:r>
              <a:rPr lang="en-US" dirty="0">
                <a:latin typeface="+mj-lt"/>
              </a:rPr>
              <a:t>).</a:t>
            </a:r>
          </a:p>
          <a:p>
            <a:r>
              <a:rPr lang="en-US" dirty="0">
                <a:latin typeface="+mj-lt"/>
              </a:rPr>
              <a:t>I soft-claim non </a:t>
            </a:r>
            <a:r>
              <a:rPr lang="en-US" dirty="0" err="1">
                <a:latin typeface="+mj-lt"/>
              </a:rPr>
              <a:t>devono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essere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approvati</a:t>
            </a:r>
            <a:r>
              <a:rPr lang="en-US" dirty="0">
                <a:latin typeface="+mj-lt"/>
              </a:rPr>
              <a:t> da QVC. </a:t>
            </a:r>
          </a:p>
          <a:p>
            <a:r>
              <a:rPr lang="it-IT" dirty="0">
                <a:latin typeface="+mj-lt"/>
              </a:rPr>
              <a:t>Avete difficoltà a capire se è necessaria o meno l'approvazione? </a:t>
            </a:r>
            <a:endParaRPr lang="en-US" b="0" i="0" u="none" strike="noStrike" baseline="0" dirty="0">
              <a:latin typeface="+mj-lt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0" i="0" u="none" strike="noStrike" baseline="0" dirty="0">
                <a:latin typeface="+mj-lt"/>
              </a:rPr>
              <a:t>Vi </a:t>
            </a:r>
            <a:r>
              <a:rPr lang="en-US" b="0" i="0" u="none" strike="noStrike" baseline="0" dirty="0" err="1">
                <a:latin typeface="+mj-lt"/>
              </a:rPr>
              <a:t>invitiamo</a:t>
            </a:r>
            <a:r>
              <a:rPr lang="en-US" b="0" i="0" u="none" strike="noStrike" baseline="0" dirty="0">
                <a:latin typeface="+mj-lt"/>
              </a:rPr>
              <a:t> a far </a:t>
            </a:r>
            <a:r>
              <a:rPr lang="en-US" b="0" i="0" u="none" strike="noStrike" baseline="0" dirty="0" err="1">
                <a:latin typeface="+mj-lt"/>
              </a:rPr>
              <a:t>riferimento</a:t>
            </a:r>
            <a:r>
              <a:rPr lang="en-US" b="0" i="0" u="none" strike="noStrike" baseline="0" dirty="0">
                <a:latin typeface="+mj-lt"/>
              </a:rPr>
              <a:t> </a:t>
            </a:r>
            <a:r>
              <a:rPr lang="en-US" b="0" i="0" u="none" strike="noStrike" baseline="0" dirty="0" err="1">
                <a:latin typeface="+mj-lt"/>
              </a:rPr>
              <a:t>alle</a:t>
            </a:r>
            <a:r>
              <a:rPr lang="en-US" b="0" i="0" u="none" strike="noStrike" baseline="0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seguenti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linee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guida</a:t>
            </a:r>
            <a:r>
              <a:rPr lang="en-US" b="0" i="0" u="none" strike="noStrike" baseline="0" dirty="0">
                <a:latin typeface="+mj-lt"/>
              </a:rPr>
              <a:t>: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b="0" i="0" u="none" strike="noStrike" baseline="0" dirty="0">
              <a:latin typeface="+mj-lt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it-IT" b="0" i="0" u="none" strike="noStrike" baseline="0" dirty="0">
              <a:latin typeface="+mj-lt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it-IT" b="0" i="0" u="none" strike="noStrike" baseline="0" dirty="0">
                <a:latin typeface="+mj-lt"/>
              </a:rPr>
              <a:t>Il team di Advertising Compliance è a vostra disposizione per aiutarvi a capire se e quando i </a:t>
            </a:r>
            <a:r>
              <a:rPr lang="it-IT" b="0" i="0" u="none" strike="noStrike" baseline="0" dirty="0" err="1">
                <a:latin typeface="+mj-lt"/>
              </a:rPr>
              <a:t>claims</a:t>
            </a:r>
            <a:r>
              <a:rPr lang="it-IT" b="0" i="0" u="none" strike="noStrike" baseline="0" dirty="0">
                <a:latin typeface="+mj-lt"/>
              </a:rPr>
              <a:t> necessitano supporti. In caso di dubbio, rivolgetevi a loro.</a:t>
            </a:r>
            <a:endParaRPr lang="en-US" sz="1800" b="0" i="0" u="none" strike="noStrike" baseline="0" dirty="0">
              <a:latin typeface="Century Gothic" panose="020B0502020202020204" pitchFamily="34" charset="0"/>
            </a:endParaRPr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4E6D293D-F04C-4A0A-8763-22ABF8FE58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2708352"/>
              </p:ext>
            </p:extLst>
          </p:nvPr>
        </p:nvGraphicFramePr>
        <p:xfrm>
          <a:off x="2288598" y="3744013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Acrobat Document" showAsIcon="1" r:id="rId3" imgW="914400" imgH="771480" progId="AcroExch.Document.DC">
                  <p:embed/>
                </p:oleObj>
              </mc:Choice>
              <mc:Fallback>
                <p:oleObj name="Acrobat Document" showAsIcon="1" r:id="rId3" imgW="914400" imgH="771480" progId="AcroExch.Document.DC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4E6D293D-F04C-4A0A-8763-22ABF8FE58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8598" y="3744013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046BEC0C-51B6-4A47-B6EB-09EEEF2D1F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0094846"/>
              </p:ext>
            </p:extLst>
          </p:nvPr>
        </p:nvGraphicFramePr>
        <p:xfrm>
          <a:off x="1443871" y="3744012"/>
          <a:ext cx="914401" cy="771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Acrobat Document" showAsIcon="1" r:id="rId5" imgW="914448" imgH="771380" progId="AcroExch.Document.DC">
                  <p:embed/>
                </p:oleObj>
              </mc:Choice>
              <mc:Fallback>
                <p:oleObj name="Acrobat Document" showAsIcon="1" r:id="rId5" imgW="914448" imgH="771380" progId="AcroExch.Document.DC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046BEC0C-51B6-4A47-B6EB-09EEEF2D1F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43871" y="3744012"/>
                        <a:ext cx="914401" cy="7715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6055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113EAA-EE32-8647-957F-5B3E78ECCD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b="0" dirty="0"/>
          </a:p>
          <a:p>
            <a:r>
              <a:rPr lang="en-US" dirty="0"/>
              <a:t>Come </a:t>
            </a:r>
            <a:r>
              <a:rPr lang="en-US" dirty="0" err="1"/>
              <a:t>presentare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Claim Form?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495613-93B8-4889-BD33-3902E32AE6DF}"/>
              </a:ext>
            </a:extLst>
          </p:cNvPr>
          <p:cNvSpPr/>
          <p:nvPr/>
        </p:nvSpPr>
        <p:spPr>
          <a:xfrm>
            <a:off x="609600" y="5858231"/>
            <a:ext cx="171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cs typeface="Arial" panose="020B0604020202020204" pitchFamily="34" charset="0"/>
              </a:rPr>
              <a:t>Approvazione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594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QVC Template Light">
      <a:dk1>
        <a:srgbClr val="000000"/>
      </a:dk1>
      <a:lt1>
        <a:srgbClr val="FFFFFF"/>
      </a:lt1>
      <a:dk2>
        <a:srgbClr val="404041"/>
      </a:dk2>
      <a:lt2>
        <a:srgbClr val="D9D9D6"/>
      </a:lt2>
      <a:accent1>
        <a:srgbClr val="F37963"/>
      </a:accent1>
      <a:accent2>
        <a:srgbClr val="283349"/>
      </a:accent2>
      <a:accent3>
        <a:srgbClr val="F3D03E"/>
      </a:accent3>
      <a:accent4>
        <a:srgbClr val="007FA3"/>
      </a:accent4>
      <a:accent5>
        <a:srgbClr val="BC504D"/>
      </a:accent5>
      <a:accent6>
        <a:srgbClr val="1F4479"/>
      </a:accent6>
      <a:hlink>
        <a:srgbClr val="007FA3"/>
      </a:hlink>
      <a:folHlink>
        <a:srgbClr val="1F447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Q PPT Template" id="{3942DE37-7F20-9344-9DB4-514C1549D043}" vid="{AA4E66D7-B383-E148-AFF4-C92FE45F4B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6FA3A2C61F854CA37D2F8EB5C49F1D" ma:contentTypeVersion="0" ma:contentTypeDescription="Create a new document." ma:contentTypeScope="" ma:versionID="ffbfda13db70d67aa2ec3f9dc6655ac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413257cd9829394d17656a545d5fa4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3F6947-C6A1-4A83-B929-5C370AB7D962}">
  <ds:schemaRefs>
    <ds:schemaRef ds:uri="http://purl.org/dc/terms/"/>
    <ds:schemaRef ds:uri="http://schemas.microsoft.com/office/2006/metadata/properties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8EA6F4C-1A2D-41A0-83DD-E494C3AD36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915CEE-42FE-4181-98AC-54AEF3E9E1F8}"/>
</file>

<file path=docProps/app.xml><?xml version="1.0" encoding="utf-8"?>
<Properties xmlns="http://schemas.openxmlformats.org/officeDocument/2006/extended-properties" xmlns:vt="http://schemas.openxmlformats.org/officeDocument/2006/docPropsVTypes">
  <TotalTime>2800</TotalTime>
  <Words>914</Words>
  <Application>Microsoft Office PowerPoint</Application>
  <PresentationFormat>Widescreen</PresentationFormat>
  <Paragraphs>127</Paragraphs>
  <Slides>14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14</vt:i4>
      </vt:variant>
    </vt:vector>
  </HeadingPairs>
  <TitlesOfParts>
    <vt:vector size="24" baseType="lpstr">
      <vt:lpstr>Arial</vt:lpstr>
      <vt:lpstr>Calibri</vt:lpstr>
      <vt:lpstr>Century Gothic</vt:lpstr>
      <vt:lpstr>Georgia</vt:lpstr>
      <vt:lpstr>Helvetica</vt:lpstr>
      <vt:lpstr>Lucida Grande</vt:lpstr>
      <vt:lpstr>Wingdings</vt:lpstr>
      <vt:lpstr>Office Theme</vt:lpstr>
      <vt:lpstr>Acrobat Document</vt:lpstr>
      <vt:lpstr>Adobe Acrobat Document</vt:lpstr>
      <vt:lpstr>Presentazione standard di PowerPoint</vt:lpstr>
      <vt:lpstr>Presentazione standard di PowerPoint</vt:lpstr>
      <vt:lpstr>Scopo</vt:lpstr>
      <vt:lpstr>Scopo: Advertising Compliance</vt:lpstr>
      <vt:lpstr>Presentazione standard di PowerPoint</vt:lpstr>
      <vt:lpstr>Contenuto   </vt:lpstr>
      <vt:lpstr>Documentazione a supporto</vt:lpstr>
      <vt:lpstr>Soft Claims</vt:lpstr>
      <vt:lpstr>Presentazione standard di PowerPoint</vt:lpstr>
      <vt:lpstr>Processo di approvazione</vt:lpstr>
      <vt:lpstr>Timing processo di approvazione</vt:lpstr>
      <vt:lpstr>Presentazione standard di PowerPoint</vt:lpstr>
      <vt:lpstr>Supporto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Paola Fumagalli</dc:creator>
  <cp:lastModifiedBy>Paola Fumagalli</cp:lastModifiedBy>
  <cp:revision>8</cp:revision>
  <dcterms:created xsi:type="dcterms:W3CDTF">2020-11-30T16:09:47Z</dcterms:created>
  <dcterms:modified xsi:type="dcterms:W3CDTF">2021-01-15T16:11:41Z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0x010100DA6FA3A2C61F854CA37D2F8EB5C49F1D</vt:lpwstr>
  </property>
</Properties>
</file>