
<file path=[Content_Types].xml><?xml version="1.0" encoding="utf-8"?>
<Types xmlns="http://schemas.openxmlformats.org/package/2006/content-types">
  <Default Extension="bin" ContentType="application/vnd.openxmlformats-officedocument.oleObject"/>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handoutMasterIdLst>
    <p:handoutMasterId r:id="rId20"/>
  </p:handoutMasterIdLst>
  <p:sldIdLst>
    <p:sldId id="423" r:id="rId5"/>
    <p:sldId id="348" r:id="rId6"/>
    <p:sldId id="454" r:id="rId7"/>
    <p:sldId id="440" r:id="rId8"/>
    <p:sldId id="442" r:id="rId9"/>
    <p:sldId id="444" r:id="rId10"/>
    <p:sldId id="451" r:id="rId11"/>
    <p:sldId id="450" r:id="rId12"/>
    <p:sldId id="445" r:id="rId13"/>
    <p:sldId id="431" r:id="rId14"/>
    <p:sldId id="448" r:id="rId15"/>
    <p:sldId id="446" r:id="rId16"/>
    <p:sldId id="447" r:id="rId17"/>
    <p:sldId id="42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orient="horz" pos="3312" userDrawn="1">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7963"/>
    <a:srgbClr val="646465"/>
    <a:srgbClr val="933E83"/>
    <a:srgbClr val="4F2B82"/>
    <a:srgbClr val="1F447A"/>
    <a:srgbClr val="0E8BA8"/>
    <a:srgbClr val="1F9973"/>
    <a:srgbClr val="7E914C"/>
    <a:srgbClr val="A67C52"/>
    <a:srgbClr val="CC65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C26DB2-802E-4087-AB2C-A67A1ABD00BE}" v="1127" dt="2021-01-15T15:11:43"/>
    <p1510:client id="{F0BA5C7D-3666-41A6-BC8A-C47F495BF502}" v="1" dt="2021-01-15T15:40:17.0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0"/>
    <p:restoredTop sz="92692" autoAdjust="0"/>
  </p:normalViewPr>
  <p:slideViewPr>
    <p:cSldViewPr snapToGrid="0" snapToObjects="1" showGuides="1">
      <p:cViewPr varScale="1">
        <p:scale>
          <a:sx n="62" d="100"/>
          <a:sy n="62" d="100"/>
        </p:scale>
        <p:origin x="724" y="40"/>
      </p:cViewPr>
      <p:guideLst>
        <p:guide orient="horz" pos="2112"/>
        <p:guide orient="horz" pos="3312"/>
        <p:guide pos="3840"/>
      </p:guideLst>
    </p:cSldViewPr>
  </p:slideViewPr>
  <p:notesTextViewPr>
    <p:cViewPr>
      <p:scale>
        <a:sx n="1" d="1"/>
        <a:sy n="1" d="1"/>
      </p:scale>
      <p:origin x="0" y="0"/>
    </p:cViewPr>
  </p:notesTextViewPr>
  <p:notesViewPr>
    <p:cSldViewPr snapToGrid="0" snapToObjects="1" showGuides="1">
      <p:cViewPr varScale="1">
        <p:scale>
          <a:sx n="160" d="100"/>
          <a:sy n="160" d="100"/>
        </p:scale>
        <p:origin x="4744"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ola Fumagalli" userId="bbb7a822-645a-4cd5-a540-23c776bfd693" providerId="ADAL" clId="{31424F88-6E26-4640-ADA2-5F607E25AC92}"/>
    <pc:docChg chg="undo redo custSel mod addSld delSld modSld sldOrd">
      <pc:chgData name="Paola Fumagalli" userId="bbb7a822-645a-4cd5-a540-23c776bfd693" providerId="ADAL" clId="{31424F88-6E26-4640-ADA2-5F607E25AC92}" dt="2020-12-30T16:59:56.438" v="11528" actId="20577"/>
      <pc:docMkLst>
        <pc:docMk/>
      </pc:docMkLst>
      <pc:sldChg chg="del">
        <pc:chgData name="Paola Fumagalli" userId="bbb7a822-645a-4cd5-a540-23c776bfd693" providerId="ADAL" clId="{31424F88-6E26-4640-ADA2-5F607E25AC92}" dt="2020-11-30T09:46:16.517" v="74" actId="47"/>
        <pc:sldMkLst>
          <pc:docMk/>
          <pc:sldMk cId="1460289797" sldId="339"/>
        </pc:sldMkLst>
      </pc:sldChg>
      <pc:sldChg chg="del">
        <pc:chgData name="Paola Fumagalli" userId="bbb7a822-645a-4cd5-a540-23c776bfd693" providerId="ADAL" clId="{31424F88-6E26-4640-ADA2-5F607E25AC92}" dt="2020-11-30T16:06:12.889" v="4563" actId="47"/>
        <pc:sldMkLst>
          <pc:docMk/>
          <pc:sldMk cId="3267461295" sldId="341"/>
        </pc:sldMkLst>
      </pc:sldChg>
      <pc:sldChg chg="del">
        <pc:chgData name="Paola Fumagalli" userId="bbb7a822-645a-4cd5-a540-23c776bfd693" providerId="ADAL" clId="{31424F88-6E26-4640-ADA2-5F607E25AC92}" dt="2020-11-30T09:46:17.317" v="75" actId="47"/>
        <pc:sldMkLst>
          <pc:docMk/>
          <pc:sldMk cId="1994938996" sldId="343"/>
        </pc:sldMkLst>
      </pc:sldChg>
      <pc:sldChg chg="del">
        <pc:chgData name="Paola Fumagalli" userId="bbb7a822-645a-4cd5-a540-23c776bfd693" providerId="ADAL" clId="{31424F88-6E26-4640-ADA2-5F607E25AC92}" dt="2020-11-30T09:46:18.109" v="76" actId="47"/>
        <pc:sldMkLst>
          <pc:docMk/>
          <pc:sldMk cId="4280613800" sldId="344"/>
        </pc:sldMkLst>
      </pc:sldChg>
      <pc:sldChg chg="del">
        <pc:chgData name="Paola Fumagalli" userId="bbb7a822-645a-4cd5-a540-23c776bfd693" providerId="ADAL" clId="{31424F88-6E26-4640-ADA2-5F607E25AC92}" dt="2020-11-30T09:46:19.003" v="77" actId="47"/>
        <pc:sldMkLst>
          <pc:docMk/>
          <pc:sldMk cId="49804495" sldId="346"/>
        </pc:sldMkLst>
      </pc:sldChg>
      <pc:sldChg chg="addSp delSp modSp mod ord">
        <pc:chgData name="Paola Fumagalli" userId="bbb7a822-645a-4cd5-a540-23c776bfd693" providerId="ADAL" clId="{31424F88-6E26-4640-ADA2-5F607E25AC92}" dt="2020-12-16T09:39:00.407" v="6246" actId="1076"/>
        <pc:sldMkLst>
          <pc:docMk/>
          <pc:sldMk cId="2402727913" sldId="348"/>
        </pc:sldMkLst>
        <pc:spChg chg="add del mod">
          <ac:chgData name="Paola Fumagalli" userId="bbb7a822-645a-4cd5-a540-23c776bfd693" providerId="ADAL" clId="{31424F88-6E26-4640-ADA2-5F607E25AC92}" dt="2020-11-30T14:28:17.132" v="2891" actId="478"/>
          <ac:spMkLst>
            <pc:docMk/>
            <pc:sldMk cId="2402727913" sldId="348"/>
            <ac:spMk id="3" creationId="{D2FF8874-092B-40BB-8025-6FB67E24EF2B}"/>
          </ac:spMkLst>
        </pc:spChg>
        <pc:spChg chg="add mod">
          <ac:chgData name="Paola Fumagalli" userId="bbb7a822-645a-4cd5-a540-23c776bfd693" providerId="ADAL" clId="{31424F88-6E26-4640-ADA2-5F607E25AC92}" dt="2020-12-16T09:39:00.407" v="6246" actId="1076"/>
          <ac:spMkLst>
            <pc:docMk/>
            <pc:sldMk cId="2402727913" sldId="348"/>
            <ac:spMk id="4" creationId="{037C3094-119B-4F9B-BAEA-B816BCA7AF07}"/>
          </ac:spMkLst>
        </pc:spChg>
        <pc:spChg chg="del mod">
          <ac:chgData name="Paola Fumagalli" userId="bbb7a822-645a-4cd5-a540-23c776bfd693" providerId="ADAL" clId="{31424F88-6E26-4640-ADA2-5F607E25AC92}" dt="2020-11-30T14:28:13.222" v="2889" actId="478"/>
          <ac:spMkLst>
            <pc:docMk/>
            <pc:sldMk cId="2402727913" sldId="348"/>
            <ac:spMk id="7" creationId="{0303B21A-EE51-4B4F-9ABE-DF2EC66BDEF7}"/>
          </ac:spMkLst>
        </pc:spChg>
        <pc:spChg chg="mod">
          <ac:chgData name="Paola Fumagalli" userId="bbb7a822-645a-4cd5-a540-23c776bfd693" providerId="ADAL" clId="{31424F88-6E26-4640-ADA2-5F607E25AC92}" dt="2020-11-30T14:46:23.393" v="3185" actId="1076"/>
          <ac:spMkLst>
            <pc:docMk/>
            <pc:sldMk cId="2402727913" sldId="348"/>
            <ac:spMk id="8" creationId="{8A113EAA-EE32-8647-957F-5B3E78ECCDB7}"/>
          </ac:spMkLst>
        </pc:spChg>
      </pc:sldChg>
      <pc:sldChg chg="modSp del">
        <pc:chgData name="Paola Fumagalli" userId="bbb7a822-645a-4cd5-a540-23c776bfd693" providerId="ADAL" clId="{31424F88-6E26-4640-ADA2-5F607E25AC92}" dt="2020-11-30T09:47:16.259" v="117" actId="47"/>
        <pc:sldMkLst>
          <pc:docMk/>
          <pc:sldMk cId="4143100197" sldId="351"/>
        </pc:sldMkLst>
        <pc:spChg chg="mod">
          <ac:chgData name="Paola Fumagalli" userId="bbb7a822-645a-4cd5-a540-23c776bfd693" providerId="ADAL" clId="{31424F88-6E26-4640-ADA2-5F607E25AC92}" dt="2020-11-30T09:47:14.139" v="116" actId="6549"/>
          <ac:spMkLst>
            <pc:docMk/>
            <pc:sldMk cId="4143100197" sldId="351"/>
            <ac:spMk id="18" creationId="{D2CB8967-40AA-E34E-A019-2F7D1A0A9DD9}"/>
          </ac:spMkLst>
        </pc:spChg>
      </pc:sldChg>
      <pc:sldChg chg="del">
        <pc:chgData name="Paola Fumagalli" userId="bbb7a822-645a-4cd5-a540-23c776bfd693" providerId="ADAL" clId="{31424F88-6E26-4640-ADA2-5F607E25AC92}" dt="2020-11-30T16:06:12.889" v="4563" actId="47"/>
        <pc:sldMkLst>
          <pc:docMk/>
          <pc:sldMk cId="3188609544" sldId="356"/>
        </pc:sldMkLst>
      </pc:sldChg>
      <pc:sldChg chg="del">
        <pc:chgData name="Paola Fumagalli" userId="bbb7a822-645a-4cd5-a540-23c776bfd693" providerId="ADAL" clId="{31424F88-6E26-4640-ADA2-5F607E25AC92}" dt="2020-11-30T09:47:00.777" v="115" actId="47"/>
        <pc:sldMkLst>
          <pc:docMk/>
          <pc:sldMk cId="1633506667" sldId="361"/>
        </pc:sldMkLst>
      </pc:sldChg>
      <pc:sldChg chg="del ord">
        <pc:chgData name="Paola Fumagalli" userId="bbb7a822-645a-4cd5-a540-23c776bfd693" providerId="ADAL" clId="{31424F88-6E26-4640-ADA2-5F607E25AC92}" dt="2020-11-30T14:51:29.743" v="3309" actId="47"/>
        <pc:sldMkLst>
          <pc:docMk/>
          <pc:sldMk cId="830931139" sldId="363"/>
        </pc:sldMkLst>
      </pc:sldChg>
      <pc:sldChg chg="del">
        <pc:chgData name="Paola Fumagalli" userId="bbb7a822-645a-4cd5-a540-23c776bfd693" providerId="ADAL" clId="{31424F88-6E26-4640-ADA2-5F607E25AC92}" dt="2020-11-30T14:51:20.489" v="3306" actId="47"/>
        <pc:sldMkLst>
          <pc:docMk/>
          <pc:sldMk cId="3496497833" sldId="365"/>
        </pc:sldMkLst>
      </pc:sldChg>
      <pc:sldChg chg="del">
        <pc:chgData name="Paola Fumagalli" userId="bbb7a822-645a-4cd5-a540-23c776bfd693" providerId="ADAL" clId="{31424F88-6E26-4640-ADA2-5F607E25AC92}" dt="2020-11-30T14:51:21.870" v="3307" actId="47"/>
        <pc:sldMkLst>
          <pc:docMk/>
          <pc:sldMk cId="1354029927" sldId="366"/>
        </pc:sldMkLst>
      </pc:sldChg>
      <pc:sldChg chg="del">
        <pc:chgData name="Paola Fumagalli" userId="bbb7a822-645a-4cd5-a540-23c776bfd693" providerId="ADAL" clId="{31424F88-6E26-4640-ADA2-5F607E25AC92}" dt="2020-11-30T16:06:12.889" v="4563" actId="47"/>
        <pc:sldMkLst>
          <pc:docMk/>
          <pc:sldMk cId="1176242828" sldId="367"/>
        </pc:sldMkLst>
      </pc:sldChg>
      <pc:sldChg chg="del">
        <pc:chgData name="Paola Fumagalli" userId="bbb7a822-645a-4cd5-a540-23c776bfd693" providerId="ADAL" clId="{31424F88-6E26-4640-ADA2-5F607E25AC92}" dt="2020-11-30T16:06:12.889" v="4563" actId="47"/>
        <pc:sldMkLst>
          <pc:docMk/>
          <pc:sldMk cId="3306329306" sldId="368"/>
        </pc:sldMkLst>
      </pc:sldChg>
      <pc:sldChg chg="del">
        <pc:chgData name="Paola Fumagalli" userId="bbb7a822-645a-4cd5-a540-23c776bfd693" providerId="ADAL" clId="{31424F88-6E26-4640-ADA2-5F607E25AC92}" dt="2020-11-30T09:48:52.383" v="155" actId="47"/>
        <pc:sldMkLst>
          <pc:docMk/>
          <pc:sldMk cId="3574905596" sldId="369"/>
        </pc:sldMkLst>
      </pc:sldChg>
      <pc:sldChg chg="del">
        <pc:chgData name="Paola Fumagalli" userId="bbb7a822-645a-4cd5-a540-23c776bfd693" providerId="ADAL" clId="{31424F88-6E26-4640-ADA2-5F607E25AC92}" dt="2020-11-30T09:48:53.251" v="156" actId="47"/>
        <pc:sldMkLst>
          <pc:docMk/>
          <pc:sldMk cId="2236012914" sldId="370"/>
        </pc:sldMkLst>
      </pc:sldChg>
      <pc:sldChg chg="del">
        <pc:chgData name="Paola Fumagalli" userId="bbb7a822-645a-4cd5-a540-23c776bfd693" providerId="ADAL" clId="{31424F88-6E26-4640-ADA2-5F607E25AC92}" dt="2020-11-30T16:06:12.889" v="4563" actId="47"/>
        <pc:sldMkLst>
          <pc:docMk/>
          <pc:sldMk cId="3883189547" sldId="372"/>
        </pc:sldMkLst>
      </pc:sldChg>
      <pc:sldChg chg="del">
        <pc:chgData name="Paola Fumagalli" userId="bbb7a822-645a-4cd5-a540-23c776bfd693" providerId="ADAL" clId="{31424F88-6E26-4640-ADA2-5F607E25AC92}" dt="2020-11-30T16:06:12.889" v="4563" actId="47"/>
        <pc:sldMkLst>
          <pc:docMk/>
          <pc:sldMk cId="3091800259" sldId="373"/>
        </pc:sldMkLst>
      </pc:sldChg>
      <pc:sldChg chg="del">
        <pc:chgData name="Paola Fumagalli" userId="bbb7a822-645a-4cd5-a540-23c776bfd693" providerId="ADAL" clId="{31424F88-6E26-4640-ADA2-5F607E25AC92}" dt="2020-11-30T16:06:12.889" v="4563" actId="47"/>
        <pc:sldMkLst>
          <pc:docMk/>
          <pc:sldMk cId="1217887165" sldId="374"/>
        </pc:sldMkLst>
      </pc:sldChg>
      <pc:sldChg chg="del">
        <pc:chgData name="Paola Fumagalli" userId="bbb7a822-645a-4cd5-a540-23c776bfd693" providerId="ADAL" clId="{31424F88-6E26-4640-ADA2-5F607E25AC92}" dt="2020-11-30T16:06:12.889" v="4563" actId="47"/>
        <pc:sldMkLst>
          <pc:docMk/>
          <pc:sldMk cId="1298478365" sldId="375"/>
        </pc:sldMkLst>
      </pc:sldChg>
      <pc:sldChg chg="modSp ord">
        <pc:chgData name="Paola Fumagalli" userId="bbb7a822-645a-4cd5-a540-23c776bfd693" providerId="ADAL" clId="{31424F88-6E26-4640-ADA2-5F607E25AC92}" dt="2020-11-30T14:46:45" v="3207" actId="20577"/>
        <pc:sldMkLst>
          <pc:docMk/>
          <pc:sldMk cId="1450097966" sldId="423"/>
        </pc:sldMkLst>
        <pc:spChg chg="mod">
          <ac:chgData name="Paola Fumagalli" userId="bbb7a822-645a-4cd5-a540-23c776bfd693" providerId="ADAL" clId="{31424F88-6E26-4640-ADA2-5F607E25AC92}" dt="2020-11-30T14:46:45" v="3207" actId="20577"/>
          <ac:spMkLst>
            <pc:docMk/>
            <pc:sldMk cId="1450097966" sldId="423"/>
            <ac:spMk id="2" creationId="{9CBAE498-93B8-C14A-933D-D69DF29046BE}"/>
          </ac:spMkLst>
        </pc:spChg>
        <pc:spChg chg="mod">
          <ac:chgData name="Paola Fumagalli" userId="bbb7a822-645a-4cd5-a540-23c776bfd693" providerId="ADAL" clId="{31424F88-6E26-4640-ADA2-5F607E25AC92}" dt="2020-11-30T14:46:36.829" v="3186" actId="1076"/>
          <ac:spMkLst>
            <pc:docMk/>
            <pc:sldMk cId="1450097966" sldId="423"/>
            <ac:spMk id="3" creationId="{96DB27F8-7FC6-8A41-B26E-512412D4B97D}"/>
          </ac:spMkLst>
        </pc:spChg>
      </pc:sldChg>
      <pc:sldChg chg="del">
        <pc:chgData name="Paola Fumagalli" userId="bbb7a822-645a-4cd5-a540-23c776bfd693" providerId="ADAL" clId="{31424F88-6E26-4640-ADA2-5F607E25AC92}" dt="2020-11-30T09:46:15.372" v="73" actId="47"/>
        <pc:sldMkLst>
          <pc:docMk/>
          <pc:sldMk cId="1363989002" sldId="427"/>
        </pc:sldMkLst>
      </pc:sldChg>
      <pc:sldChg chg="del">
        <pc:chgData name="Paola Fumagalli" userId="bbb7a822-645a-4cd5-a540-23c776bfd693" providerId="ADAL" clId="{31424F88-6E26-4640-ADA2-5F607E25AC92}" dt="2020-11-30T16:06:12.889" v="4563" actId="47"/>
        <pc:sldMkLst>
          <pc:docMk/>
          <pc:sldMk cId="399108074" sldId="428"/>
        </pc:sldMkLst>
      </pc:sldChg>
      <pc:sldChg chg="modSp del">
        <pc:chgData name="Paola Fumagalli" userId="bbb7a822-645a-4cd5-a540-23c776bfd693" providerId="ADAL" clId="{31424F88-6E26-4640-ADA2-5F607E25AC92}" dt="2020-11-30T09:47:45.437" v="119" actId="47"/>
        <pc:sldMkLst>
          <pc:docMk/>
          <pc:sldMk cId="4271552255" sldId="430"/>
        </pc:sldMkLst>
        <pc:spChg chg="mod">
          <ac:chgData name="Paola Fumagalli" userId="bbb7a822-645a-4cd5-a540-23c776bfd693" providerId="ADAL" clId="{31424F88-6E26-4640-ADA2-5F607E25AC92}" dt="2020-11-30T09:47:42.632" v="118" actId="6549"/>
          <ac:spMkLst>
            <pc:docMk/>
            <pc:sldMk cId="4271552255" sldId="430"/>
            <ac:spMk id="2" creationId="{ECAC83EC-E0B2-9344-B693-713ECE3DBC63}"/>
          </ac:spMkLst>
        </pc:spChg>
      </pc:sldChg>
      <pc:sldChg chg="addSp delSp modSp mod">
        <pc:chgData name="Paola Fumagalli" userId="bbb7a822-645a-4cd5-a540-23c776bfd693" providerId="ADAL" clId="{31424F88-6E26-4640-ADA2-5F607E25AC92}" dt="2020-12-30T11:55:28.609" v="8471" actId="20577"/>
        <pc:sldMkLst>
          <pc:docMk/>
          <pc:sldMk cId="228890221" sldId="431"/>
        </pc:sldMkLst>
        <pc:spChg chg="mod">
          <ac:chgData name="Paola Fumagalli" userId="bbb7a822-645a-4cd5-a540-23c776bfd693" providerId="ADAL" clId="{31424F88-6E26-4640-ADA2-5F607E25AC92}" dt="2020-12-16T09:50:32.940" v="6495" actId="20577"/>
          <ac:spMkLst>
            <pc:docMk/>
            <pc:sldMk cId="228890221" sldId="431"/>
            <ac:spMk id="2" creationId="{5155A06B-4B09-374F-A6F2-4F3BE6D4E4FB}"/>
          </ac:spMkLst>
        </pc:spChg>
        <pc:spChg chg="mod">
          <ac:chgData name="Paola Fumagalli" userId="bbb7a822-645a-4cd5-a540-23c776bfd693" providerId="ADAL" clId="{31424F88-6E26-4640-ADA2-5F607E25AC92}" dt="2020-12-29T15:26:33.097" v="7337"/>
          <ac:spMkLst>
            <pc:docMk/>
            <pc:sldMk cId="228890221" sldId="431"/>
            <ac:spMk id="3" creationId="{16BF757C-AA31-5041-ACC5-1D344871C8BF}"/>
          </ac:spMkLst>
        </pc:spChg>
        <pc:spChg chg="del">
          <ac:chgData name="Paola Fumagalli" userId="bbb7a822-645a-4cd5-a540-23c776bfd693" providerId="ADAL" clId="{31424F88-6E26-4640-ADA2-5F607E25AC92}" dt="2020-11-30T14:58:39.795" v="3805" actId="478"/>
          <ac:spMkLst>
            <pc:docMk/>
            <pc:sldMk cId="228890221" sldId="431"/>
            <ac:spMk id="4" creationId="{174EAF6D-530C-8C4F-8EB0-E0261E07ADF6}"/>
          </ac:spMkLst>
        </pc:spChg>
        <pc:spChg chg="del">
          <ac:chgData name="Paola Fumagalli" userId="bbb7a822-645a-4cd5-a540-23c776bfd693" providerId="ADAL" clId="{31424F88-6E26-4640-ADA2-5F607E25AC92}" dt="2020-11-30T14:58:41.802" v="3806" actId="478"/>
          <ac:spMkLst>
            <pc:docMk/>
            <pc:sldMk cId="228890221" sldId="431"/>
            <ac:spMk id="6" creationId="{474A2289-3723-884E-88D1-9CFB104C2AC7}"/>
          </ac:spMkLst>
        </pc:spChg>
        <pc:spChg chg="mod">
          <ac:chgData name="Paola Fumagalli" userId="bbb7a822-645a-4cd5-a540-23c776bfd693" providerId="ADAL" clId="{31424F88-6E26-4640-ADA2-5F607E25AC92}" dt="2020-12-30T11:09:02.446" v="8149" actId="14100"/>
          <ac:spMkLst>
            <pc:docMk/>
            <pc:sldMk cId="228890221" sldId="431"/>
            <ac:spMk id="7" creationId="{118899F4-CEFE-C64C-A596-BA48F15B9743}"/>
          </ac:spMkLst>
        </pc:spChg>
        <pc:spChg chg="add del mod">
          <ac:chgData name="Paola Fumagalli" userId="bbb7a822-645a-4cd5-a540-23c776bfd693" providerId="ADAL" clId="{31424F88-6E26-4640-ADA2-5F607E25AC92}" dt="2020-11-30T14:59:57.274" v="3811" actId="1032"/>
          <ac:spMkLst>
            <pc:docMk/>
            <pc:sldMk cId="228890221" sldId="431"/>
            <ac:spMk id="8" creationId="{8D729A81-2C99-433A-B134-461B8D57E3FD}"/>
          </ac:spMkLst>
        </pc:spChg>
        <pc:spChg chg="add del mod">
          <ac:chgData name="Paola Fumagalli" userId="bbb7a822-645a-4cd5-a540-23c776bfd693" providerId="ADAL" clId="{31424F88-6E26-4640-ADA2-5F607E25AC92}" dt="2020-11-30T14:58:46.768" v="3807" actId="478"/>
          <ac:spMkLst>
            <pc:docMk/>
            <pc:sldMk cId="228890221" sldId="431"/>
            <ac:spMk id="10" creationId="{8C5C5956-7036-44CC-8485-B9162578B2AB}"/>
          </ac:spMkLst>
        </pc:spChg>
        <pc:graphicFrameChg chg="add del mod">
          <ac:chgData name="Paola Fumagalli" userId="bbb7a822-645a-4cd5-a540-23c776bfd693" providerId="ADAL" clId="{31424F88-6E26-4640-ADA2-5F607E25AC92}" dt="2020-11-30T14:59:22.073" v="3810" actId="1032"/>
          <ac:graphicFrameMkLst>
            <pc:docMk/>
            <pc:sldMk cId="228890221" sldId="431"/>
            <ac:graphicFrameMk id="11" creationId="{D8C45022-19FF-4819-9E5A-E94366C21DA6}"/>
          </ac:graphicFrameMkLst>
        </pc:graphicFrameChg>
        <pc:graphicFrameChg chg="add mod">
          <ac:chgData name="Paola Fumagalli" userId="bbb7a822-645a-4cd5-a540-23c776bfd693" providerId="ADAL" clId="{31424F88-6E26-4640-ADA2-5F607E25AC92}" dt="2020-12-30T11:55:28.609" v="8471" actId="20577"/>
          <ac:graphicFrameMkLst>
            <pc:docMk/>
            <pc:sldMk cId="228890221" sldId="431"/>
            <ac:graphicFrameMk id="12" creationId="{76784898-A729-4C01-BD6A-356FA54228FA}"/>
          </ac:graphicFrameMkLst>
        </pc:graphicFrameChg>
      </pc:sldChg>
      <pc:sldChg chg="del">
        <pc:chgData name="Paola Fumagalli" userId="bbb7a822-645a-4cd5-a540-23c776bfd693" providerId="ADAL" clId="{31424F88-6E26-4640-ADA2-5F607E25AC92}" dt="2020-11-30T16:06:12.889" v="4563" actId="47"/>
        <pc:sldMkLst>
          <pc:docMk/>
          <pc:sldMk cId="4256122923" sldId="432"/>
        </pc:sldMkLst>
      </pc:sldChg>
      <pc:sldChg chg="del">
        <pc:chgData name="Paola Fumagalli" userId="bbb7a822-645a-4cd5-a540-23c776bfd693" providerId="ADAL" clId="{31424F88-6E26-4640-ADA2-5F607E25AC92}" dt="2020-11-30T09:44:33.509" v="27" actId="47"/>
        <pc:sldMkLst>
          <pc:docMk/>
          <pc:sldMk cId="1312174735" sldId="433"/>
        </pc:sldMkLst>
      </pc:sldChg>
      <pc:sldChg chg="del">
        <pc:chgData name="Paola Fumagalli" userId="bbb7a822-645a-4cd5-a540-23c776bfd693" providerId="ADAL" clId="{31424F88-6E26-4640-ADA2-5F607E25AC92}" dt="2020-11-30T09:44:38.065" v="28" actId="47"/>
        <pc:sldMkLst>
          <pc:docMk/>
          <pc:sldMk cId="1415522987" sldId="434"/>
        </pc:sldMkLst>
      </pc:sldChg>
      <pc:sldChg chg="del">
        <pc:chgData name="Paola Fumagalli" userId="bbb7a822-645a-4cd5-a540-23c776bfd693" providerId="ADAL" clId="{31424F88-6E26-4640-ADA2-5F607E25AC92}" dt="2020-11-30T09:44:40.524" v="29" actId="47"/>
        <pc:sldMkLst>
          <pc:docMk/>
          <pc:sldMk cId="2348592758" sldId="435"/>
        </pc:sldMkLst>
      </pc:sldChg>
      <pc:sldChg chg="del">
        <pc:chgData name="Paola Fumagalli" userId="bbb7a822-645a-4cd5-a540-23c776bfd693" providerId="ADAL" clId="{31424F88-6E26-4640-ADA2-5F607E25AC92}" dt="2020-11-30T09:46:11.668" v="72" actId="47"/>
        <pc:sldMkLst>
          <pc:docMk/>
          <pc:sldMk cId="500989471" sldId="436"/>
        </pc:sldMkLst>
      </pc:sldChg>
      <pc:sldChg chg="del">
        <pc:chgData name="Paola Fumagalli" userId="bbb7a822-645a-4cd5-a540-23c776bfd693" providerId="ADAL" clId="{31424F88-6E26-4640-ADA2-5F607E25AC92}" dt="2020-11-30T14:51:28.675" v="3308" actId="47"/>
        <pc:sldMkLst>
          <pc:docMk/>
          <pc:sldMk cId="3301459959" sldId="437"/>
        </pc:sldMkLst>
      </pc:sldChg>
      <pc:sldChg chg="del">
        <pc:chgData name="Paola Fumagalli" userId="bbb7a822-645a-4cd5-a540-23c776bfd693" providerId="ADAL" clId="{31424F88-6E26-4640-ADA2-5F607E25AC92}" dt="2020-11-30T09:48:49.995" v="154" actId="47"/>
        <pc:sldMkLst>
          <pc:docMk/>
          <pc:sldMk cId="1708044611" sldId="438"/>
        </pc:sldMkLst>
      </pc:sldChg>
      <pc:sldChg chg="addSp delSp modSp add del mod ord modClrScheme chgLayout">
        <pc:chgData name="Paola Fumagalli" userId="bbb7a822-645a-4cd5-a540-23c776bfd693" providerId="ADAL" clId="{31424F88-6E26-4640-ADA2-5F607E25AC92}" dt="2020-11-30T13:58:10.760" v="2337" actId="47"/>
        <pc:sldMkLst>
          <pc:docMk/>
          <pc:sldMk cId="2823970842" sldId="439"/>
        </pc:sldMkLst>
        <pc:spChg chg="add del mod">
          <ac:chgData name="Paola Fumagalli" userId="bbb7a822-645a-4cd5-a540-23c776bfd693" providerId="ADAL" clId="{31424F88-6E26-4640-ADA2-5F607E25AC92}" dt="2020-11-30T13:55:47.363" v="2282" actId="478"/>
          <ac:spMkLst>
            <pc:docMk/>
            <pc:sldMk cId="2823970842" sldId="439"/>
            <ac:spMk id="3" creationId="{D1D41352-78E2-4191-9426-0E0172773783}"/>
          </ac:spMkLst>
        </pc:spChg>
        <pc:spChg chg="add del mod">
          <ac:chgData name="Paola Fumagalli" userId="bbb7a822-645a-4cd5-a540-23c776bfd693" providerId="ADAL" clId="{31424F88-6E26-4640-ADA2-5F607E25AC92}" dt="2020-11-30T13:57:26.740" v="2329" actId="478"/>
          <ac:spMkLst>
            <pc:docMk/>
            <pc:sldMk cId="2823970842" sldId="439"/>
            <ac:spMk id="5" creationId="{1D84E798-8774-4888-84BC-B117C89A8B04}"/>
          </ac:spMkLst>
        </pc:spChg>
        <pc:spChg chg="add del mod">
          <ac:chgData name="Paola Fumagalli" userId="bbb7a822-645a-4cd5-a540-23c776bfd693" providerId="ADAL" clId="{31424F88-6E26-4640-ADA2-5F607E25AC92}" dt="2020-11-30T13:57:57.987" v="2336" actId="26606"/>
          <ac:spMkLst>
            <pc:docMk/>
            <pc:sldMk cId="2823970842" sldId="439"/>
            <ac:spMk id="7" creationId="{AAD24B3B-A905-4057-AB58-3A7EA24086C1}"/>
          </ac:spMkLst>
        </pc:spChg>
        <pc:spChg chg="mod">
          <ac:chgData name="Paola Fumagalli" userId="bbb7a822-645a-4cd5-a540-23c776bfd693" providerId="ADAL" clId="{31424F88-6E26-4640-ADA2-5F607E25AC92}" dt="2020-11-30T13:57:57.987" v="2336" actId="26606"/>
          <ac:spMkLst>
            <pc:docMk/>
            <pc:sldMk cId="2823970842" sldId="439"/>
            <ac:spMk id="9" creationId="{21C7E4D8-8C23-5B47-A464-B078B21964B0}"/>
          </ac:spMkLst>
        </pc:spChg>
        <pc:spChg chg="mod">
          <ac:chgData name="Paola Fumagalli" userId="bbb7a822-645a-4cd5-a540-23c776bfd693" providerId="ADAL" clId="{31424F88-6E26-4640-ADA2-5F607E25AC92}" dt="2020-11-30T13:57:57.987" v="2336" actId="26606"/>
          <ac:spMkLst>
            <pc:docMk/>
            <pc:sldMk cId="2823970842" sldId="439"/>
            <ac:spMk id="10" creationId="{4FA4F6A3-DADB-D74E-95F5-B088F97F0A45}"/>
          </ac:spMkLst>
        </pc:spChg>
        <pc:spChg chg="add del mod">
          <ac:chgData name="Paola Fumagalli" userId="bbb7a822-645a-4cd5-a540-23c776bfd693" providerId="ADAL" clId="{31424F88-6E26-4640-ADA2-5F607E25AC92}" dt="2020-11-30T13:57:46.909" v="2333" actId="931"/>
          <ac:spMkLst>
            <pc:docMk/>
            <pc:sldMk cId="2823970842" sldId="439"/>
            <ac:spMk id="11" creationId="{5E43CCC6-8303-426C-8B81-22042E8ED53A}"/>
          </ac:spMkLst>
        </pc:spChg>
        <pc:spChg chg="add del mod">
          <ac:chgData name="Paola Fumagalli" userId="bbb7a822-645a-4cd5-a540-23c776bfd693" providerId="ADAL" clId="{31424F88-6E26-4640-ADA2-5F607E25AC92}" dt="2020-11-30T13:57:57.987" v="2336" actId="26606"/>
          <ac:spMkLst>
            <pc:docMk/>
            <pc:sldMk cId="2823970842" sldId="439"/>
            <ac:spMk id="13" creationId="{EAEEDAC7-1357-4C12-B573-8496FDCD9AF0}"/>
          </ac:spMkLst>
        </pc:spChg>
        <pc:spChg chg="mod">
          <ac:chgData name="Paola Fumagalli" userId="bbb7a822-645a-4cd5-a540-23c776bfd693" providerId="ADAL" clId="{31424F88-6E26-4640-ADA2-5F607E25AC92}" dt="2020-11-30T13:57:57.987" v="2336" actId="26606"/>
          <ac:spMkLst>
            <pc:docMk/>
            <pc:sldMk cId="2823970842" sldId="439"/>
            <ac:spMk id="15" creationId="{10742B44-1C5A-4547-948A-7F17BAA6C2F2}"/>
          </ac:spMkLst>
        </pc:spChg>
        <pc:spChg chg="del mod">
          <ac:chgData name="Paola Fumagalli" userId="bbb7a822-645a-4cd5-a540-23c776bfd693" providerId="ADAL" clId="{31424F88-6E26-4640-ADA2-5F607E25AC92}" dt="2020-11-30T13:57:22.846" v="2328" actId="478"/>
          <ac:spMkLst>
            <pc:docMk/>
            <pc:sldMk cId="2823970842" sldId="439"/>
            <ac:spMk id="16" creationId="{50EFDFE8-BC97-5C46-9884-197496038D84}"/>
          </ac:spMkLst>
        </pc:spChg>
        <pc:spChg chg="mod">
          <ac:chgData name="Paola Fumagalli" userId="bbb7a822-645a-4cd5-a540-23c776bfd693" providerId="ADAL" clId="{31424F88-6E26-4640-ADA2-5F607E25AC92}" dt="2020-11-30T13:57:57.987" v="2336" actId="26606"/>
          <ac:spMkLst>
            <pc:docMk/>
            <pc:sldMk cId="2823970842" sldId="439"/>
            <ac:spMk id="17" creationId="{4CB8DC27-DF98-3247-897F-C665858AEFAD}"/>
          </ac:spMkLst>
        </pc:spChg>
        <pc:spChg chg="mod">
          <ac:chgData name="Paola Fumagalli" userId="bbb7a822-645a-4cd5-a540-23c776bfd693" providerId="ADAL" clId="{31424F88-6E26-4640-ADA2-5F607E25AC92}" dt="2020-11-30T13:57:57.987" v="2336" actId="26606"/>
          <ac:spMkLst>
            <pc:docMk/>
            <pc:sldMk cId="2823970842" sldId="439"/>
            <ac:spMk id="18" creationId="{78CA35CE-4EF0-3348-837C-9FD3123438F3}"/>
          </ac:spMkLst>
        </pc:spChg>
        <pc:picChg chg="add mod ord">
          <ac:chgData name="Paola Fumagalli" userId="bbb7a822-645a-4cd5-a540-23c776bfd693" providerId="ADAL" clId="{31424F88-6E26-4640-ADA2-5F607E25AC92}" dt="2020-11-30T13:57:57.987" v="2336" actId="26606"/>
          <ac:picMkLst>
            <pc:docMk/>
            <pc:sldMk cId="2823970842" sldId="439"/>
            <ac:picMk id="19" creationId="{17A3A1F1-A34C-4BBF-A85F-B1073FEA4304}"/>
          </ac:picMkLst>
        </pc:picChg>
        <pc:picChg chg="del">
          <ac:chgData name="Paola Fumagalli" userId="bbb7a822-645a-4cd5-a540-23c776bfd693" providerId="ADAL" clId="{31424F88-6E26-4640-ADA2-5F607E25AC92}" dt="2020-11-30T13:57:35.518" v="2331" actId="478"/>
          <ac:picMkLst>
            <pc:docMk/>
            <pc:sldMk cId="2823970842" sldId="439"/>
            <ac:picMk id="22" creationId="{C24C5DF7-3791-C24E-9C27-5D04A59867D0}"/>
          </ac:picMkLst>
        </pc:picChg>
        <pc:picChg chg="del">
          <ac:chgData name="Paola Fumagalli" userId="bbb7a822-645a-4cd5-a540-23c776bfd693" providerId="ADAL" clId="{31424F88-6E26-4640-ADA2-5F607E25AC92}" dt="2020-11-30T13:55:41.446" v="2281" actId="478"/>
          <ac:picMkLst>
            <pc:docMk/>
            <pc:sldMk cId="2823970842" sldId="439"/>
            <ac:picMk id="24" creationId="{488F2611-2DDC-C24F-9F68-8878D1A3E28F}"/>
          </ac:picMkLst>
        </pc:picChg>
        <pc:picChg chg="del">
          <ac:chgData name="Paola Fumagalli" userId="bbb7a822-645a-4cd5-a540-23c776bfd693" providerId="ADAL" clId="{31424F88-6E26-4640-ADA2-5F607E25AC92}" dt="2020-11-30T13:57:37.422" v="2332" actId="478"/>
          <ac:picMkLst>
            <pc:docMk/>
            <pc:sldMk cId="2823970842" sldId="439"/>
            <ac:picMk id="26" creationId="{FF41DCF2-1148-7948-98A9-29507F706818}"/>
          </ac:picMkLst>
        </pc:picChg>
        <pc:picChg chg="del">
          <ac:chgData name="Paola Fumagalli" userId="bbb7a822-645a-4cd5-a540-23c776bfd693" providerId="ADAL" clId="{31424F88-6E26-4640-ADA2-5F607E25AC92}" dt="2020-11-30T13:57:33.415" v="2330" actId="478"/>
          <ac:picMkLst>
            <pc:docMk/>
            <pc:sldMk cId="2823970842" sldId="439"/>
            <ac:picMk id="30" creationId="{74D86B41-FF3A-F640-851C-835243ED28C4}"/>
          </ac:picMkLst>
        </pc:picChg>
      </pc:sldChg>
      <pc:sldChg chg="addSp delSp modSp mod ord">
        <pc:chgData name="Paola Fumagalli" userId="bbb7a822-645a-4cd5-a540-23c776bfd693" providerId="ADAL" clId="{31424F88-6E26-4640-ADA2-5F607E25AC92}" dt="2020-12-29T15:23:41.130" v="7311" actId="20577"/>
        <pc:sldMkLst>
          <pc:docMk/>
          <pc:sldMk cId="1891399004" sldId="440"/>
        </pc:sldMkLst>
        <pc:spChg chg="add del mod">
          <ac:chgData name="Paola Fumagalli" userId="bbb7a822-645a-4cd5-a540-23c776bfd693" providerId="ADAL" clId="{31424F88-6E26-4640-ADA2-5F607E25AC92}" dt="2020-11-30T13:41:13.935" v="1644" actId="931"/>
          <ac:spMkLst>
            <pc:docMk/>
            <pc:sldMk cId="1891399004" sldId="440"/>
            <ac:spMk id="4" creationId="{8A510234-70EC-4B07-97FA-39B3F873F54C}"/>
          </ac:spMkLst>
        </pc:spChg>
        <pc:spChg chg="add del mod">
          <ac:chgData name="Paola Fumagalli" userId="bbb7a822-645a-4cd5-a540-23c776bfd693" providerId="ADAL" clId="{31424F88-6E26-4640-ADA2-5F607E25AC92}" dt="2020-11-30T13:42:41.239" v="1654" actId="931"/>
          <ac:spMkLst>
            <pc:docMk/>
            <pc:sldMk cId="1891399004" sldId="440"/>
            <ac:spMk id="8" creationId="{4BDCF5F5-CB46-43BA-B3BA-4CBC7DEB9C9B}"/>
          </ac:spMkLst>
        </pc:spChg>
        <pc:spChg chg="add del mod">
          <ac:chgData name="Paola Fumagalli" userId="bbb7a822-645a-4cd5-a540-23c776bfd693" providerId="ADAL" clId="{31424F88-6E26-4640-ADA2-5F607E25AC92}" dt="2020-11-30T13:43:11.206" v="1659" actId="931"/>
          <ac:spMkLst>
            <pc:docMk/>
            <pc:sldMk cId="1891399004" sldId="440"/>
            <ac:spMk id="12" creationId="{7D78CAD2-0C5D-4B3A-B49D-C947B34A8781}"/>
          </ac:spMkLst>
        </pc:spChg>
        <pc:spChg chg="add del mod">
          <ac:chgData name="Paola Fumagalli" userId="bbb7a822-645a-4cd5-a540-23c776bfd693" providerId="ADAL" clId="{31424F88-6E26-4640-ADA2-5F607E25AC92}" dt="2020-11-30T13:46:40.389" v="1664" actId="931"/>
          <ac:spMkLst>
            <pc:docMk/>
            <pc:sldMk cId="1891399004" sldId="440"/>
            <ac:spMk id="16" creationId="{1BE0A155-A63D-4D85-B2B3-EB2884CB168F}"/>
          </ac:spMkLst>
        </pc:spChg>
        <pc:spChg chg="mod">
          <ac:chgData name="Paola Fumagalli" userId="bbb7a822-645a-4cd5-a540-23c776bfd693" providerId="ADAL" clId="{31424F88-6E26-4640-ADA2-5F607E25AC92}" dt="2020-11-30T10:28:47.207" v="820" actId="20577"/>
          <ac:spMkLst>
            <pc:docMk/>
            <pc:sldMk cId="1891399004" sldId="440"/>
            <ac:spMk id="18" creationId="{EECF243F-8304-E94C-B044-9D56B4EC50FE}"/>
          </ac:spMkLst>
        </pc:spChg>
        <pc:spChg chg="mod">
          <ac:chgData name="Paola Fumagalli" userId="bbb7a822-645a-4cd5-a540-23c776bfd693" providerId="ADAL" clId="{31424F88-6E26-4640-ADA2-5F607E25AC92}" dt="2020-12-29T15:23:41.130" v="7311" actId="20577"/>
          <ac:spMkLst>
            <pc:docMk/>
            <pc:sldMk cId="1891399004" sldId="440"/>
            <ac:spMk id="19" creationId="{412689CF-2340-2A45-9D99-ADC4C6B1BC43}"/>
          </ac:spMkLst>
        </pc:spChg>
        <pc:spChg chg="mod">
          <ac:chgData name="Paola Fumagalli" userId="bbb7a822-645a-4cd5-a540-23c776bfd693" providerId="ADAL" clId="{31424F88-6E26-4640-ADA2-5F607E25AC92}" dt="2020-11-30T14:37:01.062" v="2979" actId="20577"/>
          <ac:spMkLst>
            <pc:docMk/>
            <pc:sldMk cId="1891399004" sldId="440"/>
            <ac:spMk id="20" creationId="{27E0D619-3245-824E-86B7-EACB6060B8ED}"/>
          </ac:spMkLst>
        </pc:spChg>
        <pc:spChg chg="mod">
          <ac:chgData name="Paola Fumagalli" userId="bbb7a822-645a-4cd5-a540-23c776bfd693" providerId="ADAL" clId="{31424F88-6E26-4640-ADA2-5F607E25AC92}" dt="2020-12-29T15:23:08.764" v="7263" actId="27636"/>
          <ac:spMkLst>
            <pc:docMk/>
            <pc:sldMk cId="1891399004" sldId="440"/>
            <ac:spMk id="36" creationId="{35F62EF2-396C-B846-8473-E11710D0BC6A}"/>
          </ac:spMkLst>
        </pc:spChg>
        <pc:spChg chg="mod">
          <ac:chgData name="Paola Fumagalli" userId="bbb7a822-645a-4cd5-a540-23c776bfd693" providerId="ADAL" clId="{31424F88-6E26-4640-ADA2-5F607E25AC92}" dt="2020-11-30T14:27:22.763" v="2877" actId="1076"/>
          <ac:spMkLst>
            <pc:docMk/>
            <pc:sldMk cId="1891399004" sldId="440"/>
            <ac:spMk id="37" creationId="{4C01D92C-53CB-5B42-BF5F-82E24C4B6B06}"/>
          </ac:spMkLst>
        </pc:spChg>
        <pc:picChg chg="add del mod">
          <ac:chgData name="Paola Fumagalli" userId="bbb7a822-645a-4cd5-a540-23c776bfd693" providerId="ADAL" clId="{31424F88-6E26-4640-ADA2-5F607E25AC92}" dt="2020-11-30T13:41:16.594" v="1645" actId="478"/>
          <ac:picMkLst>
            <pc:docMk/>
            <pc:sldMk cId="1891399004" sldId="440"/>
            <ac:picMk id="2" creationId="{D0B9F801-98E5-40D4-8E29-CEA76F644399}"/>
          </ac:picMkLst>
        </pc:picChg>
        <pc:picChg chg="add mod">
          <ac:chgData name="Paola Fumagalli" userId="bbb7a822-645a-4cd5-a540-23c776bfd693" providerId="ADAL" clId="{31424F88-6E26-4640-ADA2-5F607E25AC92}" dt="2020-11-30T14:27:22.763" v="2877" actId="1076"/>
          <ac:picMkLst>
            <pc:docMk/>
            <pc:sldMk cId="1891399004" sldId="440"/>
            <ac:picMk id="6" creationId="{5615DCD2-97F6-47F6-A9BD-A09C80EAD36F}"/>
          </ac:picMkLst>
        </pc:picChg>
        <pc:picChg chg="add del mod">
          <ac:chgData name="Paola Fumagalli" userId="bbb7a822-645a-4cd5-a540-23c776bfd693" providerId="ADAL" clId="{31424F88-6E26-4640-ADA2-5F607E25AC92}" dt="2020-11-30T13:42:45.991" v="1658" actId="478"/>
          <ac:picMkLst>
            <pc:docMk/>
            <pc:sldMk cId="1891399004" sldId="440"/>
            <ac:picMk id="10" creationId="{70C92D95-F792-4F7E-BFDF-0E5F09A12C1A}"/>
          </ac:picMkLst>
        </pc:picChg>
        <pc:picChg chg="add del mod">
          <ac:chgData name="Paola Fumagalli" userId="bbb7a822-645a-4cd5-a540-23c776bfd693" providerId="ADAL" clId="{31424F88-6E26-4640-ADA2-5F607E25AC92}" dt="2020-11-30T13:46:29.817" v="1663" actId="478"/>
          <ac:picMkLst>
            <pc:docMk/>
            <pc:sldMk cId="1891399004" sldId="440"/>
            <ac:picMk id="14" creationId="{6E9A359C-327A-41E4-9AE7-C705DF3D5BCA}"/>
          </ac:picMkLst>
        </pc:picChg>
        <pc:picChg chg="add mod modCrop">
          <ac:chgData name="Paola Fumagalli" userId="bbb7a822-645a-4cd5-a540-23c776bfd693" providerId="ADAL" clId="{31424F88-6E26-4640-ADA2-5F607E25AC92}" dt="2020-11-30T14:27:22.763" v="2877" actId="1076"/>
          <ac:picMkLst>
            <pc:docMk/>
            <pc:sldMk cId="1891399004" sldId="440"/>
            <ac:picMk id="21" creationId="{2BE0F353-880A-4341-8CD1-44BF554F34BC}"/>
          </ac:picMkLst>
        </pc:picChg>
        <pc:picChg chg="del">
          <ac:chgData name="Paola Fumagalli" userId="bbb7a822-645a-4cd5-a540-23c776bfd693" providerId="ADAL" clId="{31424F88-6E26-4640-ADA2-5F607E25AC92}" dt="2020-11-30T13:42:36.254" v="1653" actId="478"/>
          <ac:picMkLst>
            <pc:docMk/>
            <pc:sldMk cId="1891399004" sldId="440"/>
            <ac:picMk id="42" creationId="{A8F9310C-D856-1543-BA46-8ADC23B667CC}"/>
          </ac:picMkLst>
        </pc:picChg>
        <pc:picChg chg="del">
          <ac:chgData name="Paola Fumagalli" userId="bbb7a822-645a-4cd5-a540-23c776bfd693" providerId="ADAL" clId="{31424F88-6E26-4640-ADA2-5F607E25AC92}" dt="2020-11-30T13:40:34.701" v="1641" actId="478"/>
          <ac:picMkLst>
            <pc:docMk/>
            <pc:sldMk cId="1891399004" sldId="440"/>
            <ac:picMk id="44" creationId="{137C2343-BBE9-2E48-88A9-2DBBA29BD954}"/>
          </ac:picMkLst>
        </pc:picChg>
      </pc:sldChg>
      <pc:sldChg chg="del">
        <pc:chgData name="Paola Fumagalli" userId="bbb7a822-645a-4cd5-a540-23c776bfd693" providerId="ADAL" clId="{31424F88-6E26-4640-ADA2-5F607E25AC92}" dt="2020-11-30T16:06:12.889" v="4563" actId="47"/>
        <pc:sldMkLst>
          <pc:docMk/>
          <pc:sldMk cId="2698003575" sldId="441"/>
        </pc:sldMkLst>
      </pc:sldChg>
      <pc:sldChg chg="add del">
        <pc:chgData name="Paola Fumagalli" userId="bbb7a822-645a-4cd5-a540-23c776bfd693" providerId="ADAL" clId="{31424F88-6E26-4640-ADA2-5F607E25AC92}" dt="2020-11-30T09:49:32.843" v="179" actId="47"/>
        <pc:sldMkLst>
          <pc:docMk/>
          <pc:sldMk cId="266435635" sldId="442"/>
        </pc:sldMkLst>
      </pc:sldChg>
      <pc:sldChg chg="addSp delSp modSp add">
        <pc:chgData name="Paola Fumagalli" userId="bbb7a822-645a-4cd5-a540-23c776bfd693" providerId="ADAL" clId="{31424F88-6E26-4640-ADA2-5F607E25AC92}" dt="2020-11-30T14:46:14.103" v="3182" actId="1076"/>
        <pc:sldMkLst>
          <pc:docMk/>
          <pc:sldMk cId="3791456993" sldId="442"/>
        </pc:sldMkLst>
        <pc:spChg chg="add del mod">
          <ac:chgData name="Paola Fumagalli" userId="bbb7a822-645a-4cd5-a540-23c776bfd693" providerId="ADAL" clId="{31424F88-6E26-4640-ADA2-5F607E25AC92}" dt="2020-11-30T14:28:21.612" v="2894" actId="478"/>
          <ac:spMkLst>
            <pc:docMk/>
            <pc:sldMk cId="3791456993" sldId="442"/>
            <ac:spMk id="3" creationId="{58A78F21-C0DF-4564-A792-8155B3DCD236}"/>
          </ac:spMkLst>
        </pc:spChg>
        <pc:spChg chg="add mod">
          <ac:chgData name="Paola Fumagalli" userId="bbb7a822-645a-4cd5-a540-23c776bfd693" providerId="ADAL" clId="{31424F88-6E26-4640-ADA2-5F607E25AC92}" dt="2020-11-30T14:46:14.103" v="3182" actId="1076"/>
          <ac:spMkLst>
            <pc:docMk/>
            <pc:sldMk cId="3791456993" sldId="442"/>
            <ac:spMk id="4" creationId="{7F495613-93B8-4889-BD33-3902E32AE6DF}"/>
          </ac:spMkLst>
        </pc:spChg>
        <pc:spChg chg="del mod">
          <ac:chgData name="Paola Fumagalli" userId="bbb7a822-645a-4cd5-a540-23c776bfd693" providerId="ADAL" clId="{31424F88-6E26-4640-ADA2-5F607E25AC92}" dt="2020-11-30T14:28:20.614" v="2892" actId="478"/>
          <ac:spMkLst>
            <pc:docMk/>
            <pc:sldMk cId="3791456993" sldId="442"/>
            <ac:spMk id="7" creationId="{0303B21A-EE51-4B4F-9ABE-DF2EC66BDEF7}"/>
          </ac:spMkLst>
        </pc:spChg>
        <pc:spChg chg="mod">
          <ac:chgData name="Paola Fumagalli" userId="bbb7a822-645a-4cd5-a540-23c776bfd693" providerId="ADAL" clId="{31424F88-6E26-4640-ADA2-5F607E25AC92}" dt="2020-11-30T09:55:49.780" v="233"/>
          <ac:spMkLst>
            <pc:docMk/>
            <pc:sldMk cId="3791456993" sldId="442"/>
            <ac:spMk id="8" creationId="{8A113EAA-EE32-8647-957F-5B3E78ECCDB7}"/>
          </ac:spMkLst>
        </pc:spChg>
      </pc:sldChg>
      <pc:sldChg chg="new del">
        <pc:chgData name="Paola Fumagalli" userId="bbb7a822-645a-4cd5-a540-23c776bfd693" providerId="ADAL" clId="{31424F88-6E26-4640-ADA2-5F607E25AC92}" dt="2020-11-30T09:56:41.957" v="236" actId="47"/>
        <pc:sldMkLst>
          <pc:docMk/>
          <pc:sldMk cId="1255018436" sldId="443"/>
        </pc:sldMkLst>
      </pc:sldChg>
      <pc:sldChg chg="addSp delSp modSp new mod">
        <pc:chgData name="Paola Fumagalli" userId="bbb7a822-645a-4cd5-a540-23c776bfd693" providerId="ADAL" clId="{31424F88-6E26-4640-ADA2-5F607E25AC92}" dt="2020-12-30T12:29:46.305" v="9040" actId="20577"/>
        <pc:sldMkLst>
          <pc:docMk/>
          <pc:sldMk cId="3568666507" sldId="444"/>
        </pc:sldMkLst>
        <pc:spChg chg="mod">
          <ac:chgData name="Paola Fumagalli" userId="bbb7a822-645a-4cd5-a540-23c776bfd693" providerId="ADAL" clId="{31424F88-6E26-4640-ADA2-5F607E25AC92}" dt="2020-11-30T14:52:06.272" v="3310" actId="1076"/>
          <ac:spMkLst>
            <pc:docMk/>
            <pc:sldMk cId="3568666507" sldId="444"/>
            <ac:spMk id="2" creationId="{0A072BE2-ADBD-4251-8C1B-2FD3B824471E}"/>
          </ac:spMkLst>
        </pc:spChg>
        <pc:spChg chg="mod">
          <ac:chgData name="Paola Fumagalli" userId="bbb7a822-645a-4cd5-a540-23c776bfd693" providerId="ADAL" clId="{31424F88-6E26-4640-ADA2-5F607E25AC92}" dt="2020-12-29T15:23:50.407" v="7312"/>
          <ac:spMkLst>
            <pc:docMk/>
            <pc:sldMk cId="3568666507" sldId="444"/>
            <ac:spMk id="3" creationId="{E86414B7-2A43-431F-98F4-2FA0CCF4D24B}"/>
          </ac:spMkLst>
        </pc:spChg>
        <pc:spChg chg="del mod">
          <ac:chgData name="Paola Fumagalli" userId="bbb7a822-645a-4cd5-a540-23c776bfd693" providerId="ADAL" clId="{31424F88-6E26-4640-ADA2-5F607E25AC92}" dt="2020-11-30T15:22:18.884" v="4420" actId="478"/>
          <ac:spMkLst>
            <pc:docMk/>
            <pc:sldMk cId="3568666507" sldId="444"/>
            <ac:spMk id="4" creationId="{363A6EC0-FACB-4A23-A4A1-4D0B81CA743A}"/>
          </ac:spMkLst>
        </pc:spChg>
        <pc:spChg chg="add del mod">
          <ac:chgData name="Paola Fumagalli" userId="bbb7a822-645a-4cd5-a540-23c776bfd693" providerId="ADAL" clId="{31424F88-6E26-4640-ADA2-5F607E25AC92}" dt="2020-11-30T14:37:47.096" v="2985"/>
          <ac:spMkLst>
            <pc:docMk/>
            <pc:sldMk cId="3568666507" sldId="444"/>
            <ac:spMk id="5" creationId="{76C4FB31-3499-4EF3-906E-E18EA440D648}"/>
          </ac:spMkLst>
        </pc:spChg>
        <pc:spChg chg="add mod">
          <ac:chgData name="Paola Fumagalli" userId="bbb7a822-645a-4cd5-a540-23c776bfd693" providerId="ADAL" clId="{31424F88-6E26-4640-ADA2-5F607E25AC92}" dt="2020-12-29T15:25:55.404" v="7336" actId="20577"/>
          <ac:spMkLst>
            <pc:docMk/>
            <pc:sldMk cId="3568666507" sldId="444"/>
            <ac:spMk id="6" creationId="{E19C672D-1B7E-48A1-947C-72A8A5EECBC3}"/>
          </ac:spMkLst>
        </pc:spChg>
        <pc:spChg chg="add del mod">
          <ac:chgData name="Paola Fumagalli" userId="bbb7a822-645a-4cd5-a540-23c776bfd693" providerId="ADAL" clId="{31424F88-6E26-4640-ADA2-5F607E25AC92}" dt="2020-11-30T15:22:22.176" v="4421" actId="478"/>
          <ac:spMkLst>
            <pc:docMk/>
            <pc:sldMk cId="3568666507" sldId="444"/>
            <ac:spMk id="9" creationId="{F6C78DBF-BD25-494D-A989-10F97C9635DC}"/>
          </ac:spMkLst>
        </pc:spChg>
        <pc:graphicFrameChg chg="add mod">
          <ac:chgData name="Paola Fumagalli" userId="bbb7a822-645a-4cd5-a540-23c776bfd693" providerId="ADAL" clId="{31424F88-6E26-4640-ADA2-5F607E25AC92}" dt="2020-12-30T12:29:46.305" v="9040" actId="20577"/>
          <ac:graphicFrameMkLst>
            <pc:docMk/>
            <pc:sldMk cId="3568666507" sldId="444"/>
            <ac:graphicFrameMk id="7" creationId="{9FB98DCE-FF06-47FC-A344-24AD5C273696}"/>
          </ac:graphicFrameMkLst>
        </pc:graphicFrameChg>
      </pc:sldChg>
      <pc:sldChg chg="modSp new del">
        <pc:chgData name="Paola Fumagalli" userId="bbb7a822-645a-4cd5-a540-23c776bfd693" providerId="ADAL" clId="{31424F88-6E26-4640-ADA2-5F607E25AC92}" dt="2020-11-30T14:45:37.651" v="3163" actId="47"/>
        <pc:sldMkLst>
          <pc:docMk/>
          <pc:sldMk cId="1887738570" sldId="445"/>
        </pc:sldMkLst>
        <pc:spChg chg="mod">
          <ac:chgData name="Paola Fumagalli" userId="bbb7a822-645a-4cd5-a540-23c776bfd693" providerId="ADAL" clId="{31424F88-6E26-4640-ADA2-5F607E25AC92}" dt="2020-11-30T14:45:12.238" v="3159" actId="20577"/>
          <ac:spMkLst>
            <pc:docMk/>
            <pc:sldMk cId="1887738570" sldId="445"/>
            <ac:spMk id="2" creationId="{7A702601-0EF5-4168-90CB-5C90B97593D4}"/>
          </ac:spMkLst>
        </pc:spChg>
      </pc:sldChg>
      <pc:sldChg chg="modSp add ord">
        <pc:chgData name="Paola Fumagalli" userId="bbb7a822-645a-4cd5-a540-23c776bfd693" providerId="ADAL" clId="{31424F88-6E26-4640-ADA2-5F607E25AC92}" dt="2020-11-30T14:54:47.497" v="3341" actId="20577"/>
        <pc:sldMkLst>
          <pc:docMk/>
          <pc:sldMk cId="2018594844" sldId="445"/>
        </pc:sldMkLst>
        <pc:spChg chg="mod">
          <ac:chgData name="Paola Fumagalli" userId="bbb7a822-645a-4cd5-a540-23c776bfd693" providerId="ADAL" clId="{31424F88-6E26-4640-ADA2-5F607E25AC92}" dt="2020-11-30T14:54:42.709" v="3340" actId="20577"/>
          <ac:spMkLst>
            <pc:docMk/>
            <pc:sldMk cId="2018594844" sldId="445"/>
            <ac:spMk id="4" creationId="{7F495613-93B8-4889-BD33-3902E32AE6DF}"/>
          </ac:spMkLst>
        </pc:spChg>
        <pc:spChg chg="mod">
          <ac:chgData name="Paola Fumagalli" userId="bbb7a822-645a-4cd5-a540-23c776bfd693" providerId="ADAL" clId="{31424F88-6E26-4640-ADA2-5F607E25AC92}" dt="2020-11-30T14:54:47.497" v="3341" actId="20577"/>
          <ac:spMkLst>
            <pc:docMk/>
            <pc:sldMk cId="2018594844" sldId="445"/>
            <ac:spMk id="8" creationId="{8A113EAA-EE32-8647-957F-5B3E78ECCDB7}"/>
          </ac:spMkLst>
        </pc:spChg>
      </pc:sldChg>
      <pc:sldChg chg="modSp new del">
        <pc:chgData name="Paola Fumagalli" userId="bbb7a822-645a-4cd5-a540-23c776bfd693" providerId="ADAL" clId="{31424F88-6E26-4640-ADA2-5F607E25AC92}" dt="2020-11-30T13:58:12.411" v="2338" actId="47"/>
        <pc:sldMkLst>
          <pc:docMk/>
          <pc:sldMk cId="2626789870" sldId="445"/>
        </pc:sldMkLst>
        <pc:spChg chg="mod">
          <ac:chgData name="Paola Fumagalli" userId="bbb7a822-645a-4cd5-a540-23c776bfd693" providerId="ADAL" clId="{31424F88-6E26-4640-ADA2-5F607E25AC92}" dt="2020-11-30T13:57:12.880" v="2319" actId="20577"/>
          <ac:spMkLst>
            <pc:docMk/>
            <pc:sldMk cId="2626789870" sldId="445"/>
            <ac:spMk id="2" creationId="{3B9284C8-795B-445F-9D98-D324537A7323}"/>
          </ac:spMkLst>
        </pc:spChg>
        <pc:spChg chg="mod">
          <ac:chgData name="Paola Fumagalli" userId="bbb7a822-645a-4cd5-a540-23c776bfd693" providerId="ADAL" clId="{31424F88-6E26-4640-ADA2-5F607E25AC92}" dt="2020-11-30T13:57:15.718" v="2326" actId="27636"/>
          <ac:spMkLst>
            <pc:docMk/>
            <pc:sldMk cId="2626789870" sldId="445"/>
            <ac:spMk id="3" creationId="{590547E2-456E-4E3D-9829-935FC9A07D4B}"/>
          </ac:spMkLst>
        </pc:spChg>
      </pc:sldChg>
      <pc:sldChg chg="modSp add ord">
        <pc:chgData name="Paola Fumagalli" userId="bbb7a822-645a-4cd5-a540-23c776bfd693" providerId="ADAL" clId="{31424F88-6E26-4640-ADA2-5F607E25AC92}" dt="2020-11-30T16:07:14.191" v="4624" actId="20577"/>
        <pc:sldMkLst>
          <pc:docMk/>
          <pc:sldMk cId="3853455021" sldId="446"/>
        </pc:sldMkLst>
        <pc:spChg chg="mod">
          <ac:chgData name="Paola Fumagalli" userId="bbb7a822-645a-4cd5-a540-23c776bfd693" providerId="ADAL" clId="{31424F88-6E26-4640-ADA2-5F607E25AC92}" dt="2020-11-30T16:07:14.191" v="4624" actId="20577"/>
          <ac:spMkLst>
            <pc:docMk/>
            <pc:sldMk cId="3853455021" sldId="446"/>
            <ac:spMk id="4" creationId="{7F495613-93B8-4889-BD33-3902E32AE6DF}"/>
          </ac:spMkLst>
        </pc:spChg>
        <pc:spChg chg="mod">
          <ac:chgData name="Paola Fumagalli" userId="bbb7a822-645a-4cd5-a540-23c776bfd693" providerId="ADAL" clId="{31424F88-6E26-4640-ADA2-5F607E25AC92}" dt="2020-11-30T16:07:08.297" v="4611" actId="113"/>
          <ac:spMkLst>
            <pc:docMk/>
            <pc:sldMk cId="3853455021" sldId="446"/>
            <ac:spMk id="8" creationId="{8A113EAA-EE32-8647-957F-5B3E78ECCDB7}"/>
          </ac:spMkLst>
        </pc:spChg>
      </pc:sldChg>
      <pc:sldChg chg="addSp delSp modSp new mod modClrScheme chgLayout">
        <pc:chgData name="Paola Fumagalli" userId="bbb7a822-645a-4cd5-a540-23c776bfd693" providerId="ADAL" clId="{31424F88-6E26-4640-ADA2-5F607E25AC92}" dt="2020-12-29T15:26:45.500" v="7340" actId="27636"/>
        <pc:sldMkLst>
          <pc:docMk/>
          <pc:sldMk cId="3177593424" sldId="447"/>
        </pc:sldMkLst>
        <pc:spChg chg="del">
          <ac:chgData name="Paola Fumagalli" userId="bbb7a822-645a-4cd5-a540-23c776bfd693" providerId="ADAL" clId="{31424F88-6E26-4640-ADA2-5F607E25AC92}" dt="2020-11-30T16:08:59.843" v="4673" actId="26606"/>
          <ac:spMkLst>
            <pc:docMk/>
            <pc:sldMk cId="3177593424" sldId="447"/>
            <ac:spMk id="2" creationId="{E657B985-AB47-4BD3-87DC-6B9681F5CD9C}"/>
          </ac:spMkLst>
        </pc:spChg>
        <pc:spChg chg="mod">
          <ac:chgData name="Paola Fumagalli" userId="bbb7a822-645a-4cd5-a540-23c776bfd693" providerId="ADAL" clId="{31424F88-6E26-4640-ADA2-5F607E25AC92}" dt="2020-11-30T16:09:41.468" v="4695" actId="20577"/>
          <ac:spMkLst>
            <pc:docMk/>
            <pc:sldMk cId="3177593424" sldId="447"/>
            <ac:spMk id="3" creationId="{C2652C10-EF1B-404E-A9A9-9134AC02ED2E}"/>
          </ac:spMkLst>
        </pc:spChg>
        <pc:spChg chg="mod">
          <ac:chgData name="Paola Fumagalli" userId="bbb7a822-645a-4cd5-a540-23c776bfd693" providerId="ADAL" clId="{31424F88-6E26-4640-ADA2-5F607E25AC92}" dt="2020-12-29T15:26:45.500" v="7340" actId="27636"/>
          <ac:spMkLst>
            <pc:docMk/>
            <pc:sldMk cId="3177593424" sldId="447"/>
            <ac:spMk id="4" creationId="{1C1DC136-5F76-45B7-8CCF-CA654F6C0463}"/>
          </ac:spMkLst>
        </pc:spChg>
        <pc:spChg chg="add del">
          <ac:chgData name="Paola Fumagalli" userId="bbb7a822-645a-4cd5-a540-23c776bfd693" providerId="ADAL" clId="{31424F88-6E26-4640-ADA2-5F607E25AC92}" dt="2020-11-30T16:09:41.698" v="4696" actId="931"/>
          <ac:spMkLst>
            <pc:docMk/>
            <pc:sldMk cId="3177593424" sldId="447"/>
            <ac:spMk id="5" creationId="{31481262-98B8-4BD0-9CB3-BC32A8789375}"/>
          </ac:spMkLst>
        </pc:spChg>
        <pc:spChg chg="add del mod">
          <ac:chgData name="Paola Fumagalli" userId="bbb7a822-645a-4cd5-a540-23c776bfd693" providerId="ADAL" clId="{31424F88-6E26-4640-ADA2-5F607E25AC92}" dt="2020-11-30T16:18:37.393" v="5571" actId="478"/>
          <ac:spMkLst>
            <pc:docMk/>
            <pc:sldMk cId="3177593424" sldId="447"/>
            <ac:spMk id="8" creationId="{9F8A58B9-64B2-442B-8336-B7D08DF46371}"/>
          </ac:spMkLst>
        </pc:spChg>
        <pc:spChg chg="add del mod">
          <ac:chgData name="Paola Fumagalli" userId="bbb7a822-645a-4cd5-a540-23c776bfd693" providerId="ADAL" clId="{31424F88-6E26-4640-ADA2-5F607E25AC92}" dt="2020-11-30T16:09:47.907" v="4697" actId="26606"/>
          <ac:spMkLst>
            <pc:docMk/>
            <pc:sldMk cId="3177593424" sldId="447"/>
            <ac:spMk id="13" creationId="{060F97AA-3E1F-4281-8AE1-9E9C01947033}"/>
          </ac:spMkLst>
        </pc:spChg>
        <pc:spChg chg="add mod">
          <ac:chgData name="Paola Fumagalli" userId="bbb7a822-645a-4cd5-a540-23c776bfd693" providerId="ADAL" clId="{31424F88-6E26-4640-ADA2-5F607E25AC92}" dt="2020-11-30T16:18:25.926" v="5570" actId="20577"/>
          <ac:spMkLst>
            <pc:docMk/>
            <pc:sldMk cId="3177593424" sldId="447"/>
            <ac:spMk id="18" creationId="{D52B691D-90B5-4290-AA84-92FB699B8D61}"/>
          </ac:spMkLst>
        </pc:spChg>
        <pc:picChg chg="add del mod">
          <ac:chgData name="Paola Fumagalli" userId="bbb7a822-645a-4cd5-a540-23c776bfd693" providerId="ADAL" clId="{31424F88-6E26-4640-ADA2-5F607E25AC92}" dt="2020-11-30T16:10:13.856" v="4703"/>
          <ac:picMkLst>
            <pc:docMk/>
            <pc:sldMk cId="3177593424" sldId="447"/>
            <ac:picMk id="7" creationId="{D5451186-8D67-41BC-89E6-D38BDCC797F7}"/>
          </ac:picMkLst>
        </pc:picChg>
      </pc:sldChg>
      <pc:sldChg chg="addSp delSp modSp add mod">
        <pc:chgData name="Paola Fumagalli" userId="bbb7a822-645a-4cd5-a540-23c776bfd693" providerId="ADAL" clId="{31424F88-6E26-4640-ADA2-5F607E25AC92}" dt="2020-12-30T11:09:03.953" v="8158" actId="14100"/>
        <pc:sldMkLst>
          <pc:docMk/>
          <pc:sldMk cId="2493726021" sldId="448"/>
        </pc:sldMkLst>
        <pc:spChg chg="mod">
          <ac:chgData name="Paola Fumagalli" userId="bbb7a822-645a-4cd5-a540-23c776bfd693" providerId="ADAL" clId="{31424F88-6E26-4640-ADA2-5F607E25AC92}" dt="2020-12-16T09:50:48.314" v="6525" actId="207"/>
          <ac:spMkLst>
            <pc:docMk/>
            <pc:sldMk cId="2493726021" sldId="448"/>
            <ac:spMk id="2" creationId="{5155A06B-4B09-374F-A6F2-4F3BE6D4E4FB}"/>
          </ac:spMkLst>
        </pc:spChg>
        <pc:spChg chg="mod">
          <ac:chgData name="Paola Fumagalli" userId="bbb7a822-645a-4cd5-a540-23c776bfd693" providerId="ADAL" clId="{31424F88-6E26-4640-ADA2-5F607E25AC92}" dt="2020-12-29T15:36:09.908" v="7412" actId="1076"/>
          <ac:spMkLst>
            <pc:docMk/>
            <pc:sldMk cId="2493726021" sldId="448"/>
            <ac:spMk id="3" creationId="{16BF757C-AA31-5041-ACC5-1D344871C8BF}"/>
          </ac:spMkLst>
        </pc:spChg>
        <pc:spChg chg="mod">
          <ac:chgData name="Paola Fumagalli" userId="bbb7a822-645a-4cd5-a540-23c776bfd693" providerId="ADAL" clId="{31424F88-6E26-4640-ADA2-5F607E25AC92}" dt="2020-12-29T15:34:30.254" v="7405" actId="18245"/>
          <ac:spMkLst>
            <pc:docMk/>
            <pc:sldMk cId="2493726021" sldId="448"/>
            <ac:spMk id="5" creationId="{097B7771-A6F5-49FF-A38E-805391AA0593}"/>
          </ac:spMkLst>
        </pc:spChg>
        <pc:spChg chg="mod">
          <ac:chgData name="Paola Fumagalli" userId="bbb7a822-645a-4cd5-a540-23c776bfd693" providerId="ADAL" clId="{31424F88-6E26-4640-ADA2-5F607E25AC92}" dt="2020-12-29T15:34:28.247" v="7404" actId="18245"/>
          <ac:spMkLst>
            <pc:docMk/>
            <pc:sldMk cId="2493726021" sldId="448"/>
            <ac:spMk id="6" creationId="{80AA23E4-6E55-4AD0-ACF9-D2E3141AC10C}"/>
          </ac:spMkLst>
        </pc:spChg>
        <pc:spChg chg="mod">
          <ac:chgData name="Paola Fumagalli" userId="bbb7a822-645a-4cd5-a540-23c776bfd693" providerId="ADAL" clId="{31424F88-6E26-4640-ADA2-5F607E25AC92}" dt="2020-12-30T11:09:00.615" v="8143" actId="20577"/>
          <ac:spMkLst>
            <pc:docMk/>
            <pc:sldMk cId="2493726021" sldId="448"/>
            <ac:spMk id="7" creationId="{118899F4-CEFE-C64C-A596-BA48F15B9743}"/>
          </ac:spMkLst>
        </pc:spChg>
        <pc:spChg chg="add del mod">
          <ac:chgData name="Paola Fumagalli" userId="bbb7a822-645a-4cd5-a540-23c776bfd693" providerId="ADAL" clId="{31424F88-6E26-4640-ADA2-5F607E25AC92}" dt="2020-12-16T10:00:47.382" v="6862"/>
          <ac:spMkLst>
            <pc:docMk/>
            <pc:sldMk cId="2493726021" sldId="448"/>
            <ac:spMk id="8" creationId="{35FD56A9-6909-4713-9191-91DC4CC0D4A0}"/>
          </ac:spMkLst>
        </pc:spChg>
        <pc:spChg chg="add mod">
          <ac:chgData name="Paola Fumagalli" userId="bbb7a822-645a-4cd5-a540-23c776bfd693" providerId="ADAL" clId="{31424F88-6E26-4640-ADA2-5F607E25AC92}" dt="2020-12-29T15:32:13.560" v="7368"/>
          <ac:spMkLst>
            <pc:docMk/>
            <pc:sldMk cId="2493726021" sldId="448"/>
            <ac:spMk id="9" creationId="{F3E549E2-6091-47C0-B547-4562FA130492}"/>
          </ac:spMkLst>
        </pc:spChg>
        <pc:spChg chg="add mod">
          <ac:chgData name="Paola Fumagalli" userId="bbb7a822-645a-4cd5-a540-23c776bfd693" providerId="ADAL" clId="{31424F88-6E26-4640-ADA2-5F607E25AC92}" dt="2020-12-29T15:32:13.560" v="7368"/>
          <ac:spMkLst>
            <pc:docMk/>
            <pc:sldMk cId="2493726021" sldId="448"/>
            <ac:spMk id="10" creationId="{0612A203-C298-42D3-85E0-1B41D3D6D88E}"/>
          </ac:spMkLst>
        </pc:spChg>
        <pc:spChg chg="add del mod">
          <ac:chgData name="Paola Fumagalli" userId="bbb7a822-645a-4cd5-a540-23c776bfd693" providerId="ADAL" clId="{31424F88-6E26-4640-ADA2-5F607E25AC92}" dt="2020-12-16T10:05:13.569" v="7119" actId="478"/>
          <ac:spMkLst>
            <pc:docMk/>
            <pc:sldMk cId="2493726021" sldId="448"/>
            <ac:spMk id="11" creationId="{BFC81BD4-F92B-408C-868F-7CED6182C7C9}"/>
          </ac:spMkLst>
        </pc:spChg>
        <pc:spChg chg="add mod">
          <ac:chgData name="Paola Fumagalli" userId="bbb7a822-645a-4cd5-a540-23c776bfd693" providerId="ADAL" clId="{31424F88-6E26-4640-ADA2-5F607E25AC92}" dt="2020-12-29T15:32:18.875" v="7369"/>
          <ac:spMkLst>
            <pc:docMk/>
            <pc:sldMk cId="2493726021" sldId="448"/>
            <ac:spMk id="12" creationId="{509F486E-C17E-41B4-86A9-76ECC4B746E1}"/>
          </ac:spMkLst>
        </pc:spChg>
        <pc:spChg chg="add mod">
          <ac:chgData name="Paola Fumagalli" userId="bbb7a822-645a-4cd5-a540-23c776bfd693" providerId="ADAL" clId="{31424F88-6E26-4640-ADA2-5F607E25AC92}" dt="2020-12-29T15:32:18.875" v="7369"/>
          <ac:spMkLst>
            <pc:docMk/>
            <pc:sldMk cId="2493726021" sldId="448"/>
            <ac:spMk id="13" creationId="{B98DBEFC-452A-4FC8-B74B-E4A388BF5558}"/>
          </ac:spMkLst>
        </pc:spChg>
        <pc:spChg chg="add del mod">
          <ac:chgData name="Paola Fumagalli" userId="bbb7a822-645a-4cd5-a540-23c776bfd693" providerId="ADAL" clId="{31424F88-6E26-4640-ADA2-5F607E25AC92}" dt="2020-12-16T10:10:29.531" v="7210"/>
          <ac:spMkLst>
            <pc:docMk/>
            <pc:sldMk cId="2493726021" sldId="448"/>
            <ac:spMk id="15" creationId="{B1D64349-2581-4E5B-B8D7-961C8FC930AE}"/>
          </ac:spMkLst>
        </pc:spChg>
        <pc:spChg chg="add del mod topLvl">
          <ac:chgData name="Paola Fumagalli" userId="bbb7a822-645a-4cd5-a540-23c776bfd693" providerId="ADAL" clId="{31424F88-6E26-4640-ADA2-5F607E25AC92}" dt="2020-12-29T15:32:33.538" v="7374" actId="478"/>
          <ac:spMkLst>
            <pc:docMk/>
            <pc:sldMk cId="2493726021" sldId="448"/>
            <ac:spMk id="15" creationId="{C1A7EDD7-A952-4E95-8CE2-C5735D858A6A}"/>
          </ac:spMkLst>
        </pc:spChg>
        <pc:spChg chg="add del mod topLvl">
          <ac:chgData name="Paola Fumagalli" userId="bbb7a822-645a-4cd5-a540-23c776bfd693" providerId="ADAL" clId="{31424F88-6E26-4640-ADA2-5F607E25AC92}" dt="2020-12-29T15:32:24.090" v="7371" actId="478"/>
          <ac:spMkLst>
            <pc:docMk/>
            <pc:sldMk cId="2493726021" sldId="448"/>
            <ac:spMk id="16" creationId="{3DC66C23-135F-4E16-ADF4-9E85868AFB23}"/>
          </ac:spMkLst>
        </pc:spChg>
        <pc:spChg chg="add mod">
          <ac:chgData name="Paola Fumagalli" userId="bbb7a822-645a-4cd5-a540-23c776bfd693" providerId="ADAL" clId="{31424F88-6E26-4640-ADA2-5F607E25AC92}" dt="2020-12-16T10:10:22.020" v="7207"/>
          <ac:spMkLst>
            <pc:docMk/>
            <pc:sldMk cId="2493726021" sldId="448"/>
            <ac:spMk id="17" creationId="{785B828F-5778-446E-8B8A-03B2AD5C3EBC}"/>
          </ac:spMkLst>
        </pc:spChg>
        <pc:spChg chg="add mod">
          <ac:chgData name="Paola Fumagalli" userId="bbb7a822-645a-4cd5-a540-23c776bfd693" providerId="ADAL" clId="{31424F88-6E26-4640-ADA2-5F607E25AC92}" dt="2020-12-29T15:32:31.365" v="7373"/>
          <ac:spMkLst>
            <pc:docMk/>
            <pc:sldMk cId="2493726021" sldId="448"/>
            <ac:spMk id="18" creationId="{52720149-CAFA-4BAB-8462-42576BE07628}"/>
          </ac:spMkLst>
        </pc:spChg>
        <pc:spChg chg="add mod">
          <ac:chgData name="Paola Fumagalli" userId="bbb7a822-645a-4cd5-a540-23c776bfd693" providerId="ADAL" clId="{31424F88-6E26-4640-ADA2-5F607E25AC92}" dt="2020-12-16T10:10:22.020" v="7207"/>
          <ac:spMkLst>
            <pc:docMk/>
            <pc:sldMk cId="2493726021" sldId="448"/>
            <ac:spMk id="18" creationId="{F544BA0C-5A88-47F7-8A32-BEC5362C639B}"/>
          </ac:spMkLst>
        </pc:spChg>
        <pc:spChg chg="add mod">
          <ac:chgData name="Paola Fumagalli" userId="bbb7a822-645a-4cd5-a540-23c776bfd693" providerId="ADAL" clId="{31424F88-6E26-4640-ADA2-5F607E25AC92}" dt="2020-12-29T15:32:31.365" v="7373"/>
          <ac:spMkLst>
            <pc:docMk/>
            <pc:sldMk cId="2493726021" sldId="448"/>
            <ac:spMk id="20" creationId="{C9C0E276-F23B-4BD3-BBE5-106E5C8BDE22}"/>
          </ac:spMkLst>
        </pc:spChg>
        <pc:spChg chg="add mod">
          <ac:chgData name="Paola Fumagalli" userId="bbb7a822-645a-4cd5-a540-23c776bfd693" providerId="ADAL" clId="{31424F88-6E26-4640-ADA2-5F607E25AC92}" dt="2020-12-30T11:09:03.744" v="8157" actId="1076"/>
          <ac:spMkLst>
            <pc:docMk/>
            <pc:sldMk cId="2493726021" sldId="448"/>
            <ac:spMk id="23" creationId="{0DE337E1-4337-4AD6-99F7-D7E851D0333C}"/>
          </ac:spMkLst>
        </pc:spChg>
        <pc:spChg chg="add del mod">
          <ac:chgData name="Paola Fumagalli" userId="bbb7a822-645a-4cd5-a540-23c776bfd693" providerId="ADAL" clId="{31424F88-6E26-4640-ADA2-5F607E25AC92}" dt="2020-12-29T15:45:25.062" v="7502" actId="478"/>
          <ac:spMkLst>
            <pc:docMk/>
            <pc:sldMk cId="2493726021" sldId="448"/>
            <ac:spMk id="26" creationId="{76082DE3-1F80-4B19-99BD-EBAB27C5EA67}"/>
          </ac:spMkLst>
        </pc:spChg>
        <pc:spChg chg="add del mod">
          <ac:chgData name="Paola Fumagalli" userId="bbb7a822-645a-4cd5-a540-23c776bfd693" providerId="ADAL" clId="{31424F88-6E26-4640-ADA2-5F607E25AC92}" dt="2020-12-30T09:29:40.622" v="7570" actId="478"/>
          <ac:spMkLst>
            <pc:docMk/>
            <pc:sldMk cId="2493726021" sldId="448"/>
            <ac:spMk id="30" creationId="{FC1FDD35-5FEB-4DD6-AA1D-1D704BFD6643}"/>
          </ac:spMkLst>
        </pc:spChg>
        <pc:spChg chg="add mod">
          <ac:chgData name="Paola Fumagalli" userId="bbb7a822-645a-4cd5-a540-23c776bfd693" providerId="ADAL" clId="{31424F88-6E26-4640-ADA2-5F607E25AC92}" dt="2020-12-30T09:45:40.885" v="7978" actId="14100"/>
          <ac:spMkLst>
            <pc:docMk/>
            <pc:sldMk cId="2493726021" sldId="448"/>
            <ac:spMk id="32" creationId="{933F413C-5727-4D07-8E8E-80C5A9FB2C66}"/>
          </ac:spMkLst>
        </pc:spChg>
        <pc:spChg chg="mod topLvl">
          <ac:chgData name="Paola Fumagalli" userId="bbb7a822-645a-4cd5-a540-23c776bfd693" providerId="ADAL" clId="{31424F88-6E26-4640-ADA2-5F607E25AC92}" dt="2020-12-30T11:09:03.590" v="8156" actId="1076"/>
          <ac:spMkLst>
            <pc:docMk/>
            <pc:sldMk cId="2493726021" sldId="448"/>
            <ac:spMk id="38" creationId="{202C3874-576A-4289-9C4C-FD8439DF39AD}"/>
          </ac:spMkLst>
        </pc:spChg>
        <pc:grpChg chg="mod">
          <ac:chgData name="Paola Fumagalli" userId="bbb7a822-645a-4cd5-a540-23c776bfd693" providerId="ADAL" clId="{31424F88-6E26-4640-ADA2-5F607E25AC92}" dt="2020-12-29T15:34:30.254" v="7405" actId="18245"/>
          <ac:grpSpMkLst>
            <pc:docMk/>
            <pc:sldMk cId="2493726021" sldId="448"/>
            <ac:grpSpMk id="4" creationId="{C7206A27-21AC-417F-8DDD-515C5B7995E2}"/>
          </ac:grpSpMkLst>
        </pc:grpChg>
        <pc:grpChg chg="add del mod">
          <ac:chgData name="Paola Fumagalli" userId="bbb7a822-645a-4cd5-a540-23c776bfd693" providerId="ADAL" clId="{31424F88-6E26-4640-ADA2-5F607E25AC92}" dt="2020-12-29T15:33:03.102" v="7386" actId="478"/>
          <ac:grpSpMkLst>
            <pc:docMk/>
            <pc:sldMk cId="2493726021" sldId="448"/>
            <ac:grpSpMk id="8" creationId="{90A584F0-EAA6-40C9-9C3F-AB66D00CA7AF}"/>
          </ac:grpSpMkLst>
        </pc:grpChg>
        <pc:grpChg chg="add del mod">
          <ac:chgData name="Paola Fumagalli" userId="bbb7a822-645a-4cd5-a540-23c776bfd693" providerId="ADAL" clId="{31424F88-6E26-4640-ADA2-5F607E25AC92}" dt="2020-12-29T15:33:04.089" v="7387" actId="478"/>
          <ac:grpSpMkLst>
            <pc:docMk/>
            <pc:sldMk cId="2493726021" sldId="448"/>
            <ac:grpSpMk id="11" creationId="{F8385195-109C-4CE6-B79E-103C2A4D6F72}"/>
          </ac:grpSpMkLst>
        </pc:grpChg>
        <pc:grpChg chg="add del mod">
          <ac:chgData name="Paola Fumagalli" userId="bbb7a822-645a-4cd5-a540-23c776bfd693" providerId="ADAL" clId="{31424F88-6E26-4640-ADA2-5F607E25AC92}" dt="2020-12-29T15:32:24.090" v="7371" actId="478"/>
          <ac:grpSpMkLst>
            <pc:docMk/>
            <pc:sldMk cId="2493726021" sldId="448"/>
            <ac:grpSpMk id="14" creationId="{DB9D3911-B8F9-46F3-BA12-AC4C2D88A865}"/>
          </ac:grpSpMkLst>
        </pc:grpChg>
        <pc:grpChg chg="add del mod">
          <ac:chgData name="Paola Fumagalli" userId="bbb7a822-645a-4cd5-a540-23c776bfd693" providerId="ADAL" clId="{31424F88-6E26-4640-ADA2-5F607E25AC92}" dt="2020-12-16T10:10:24.236" v="7209" actId="478"/>
          <ac:grpSpMkLst>
            <pc:docMk/>
            <pc:sldMk cId="2493726021" sldId="448"/>
            <ac:grpSpMk id="16" creationId="{B3055AB9-0E1F-45D6-B20F-E66C14117F9A}"/>
          </ac:grpSpMkLst>
        </pc:grpChg>
        <pc:grpChg chg="add del mod">
          <ac:chgData name="Paola Fumagalli" userId="bbb7a822-645a-4cd5-a540-23c776bfd693" providerId="ADAL" clId="{31424F88-6E26-4640-ADA2-5F607E25AC92}" dt="2020-12-29T15:33:06.032" v="7388" actId="478"/>
          <ac:grpSpMkLst>
            <pc:docMk/>
            <pc:sldMk cId="2493726021" sldId="448"/>
            <ac:grpSpMk id="17" creationId="{F54F8C04-5ACF-470F-92C0-F5FD0FE40F88}"/>
          </ac:grpSpMkLst>
        </pc:grpChg>
        <pc:grpChg chg="add mod">
          <ac:chgData name="Paola Fumagalli" userId="bbb7a822-645a-4cd5-a540-23c776bfd693" providerId="ADAL" clId="{31424F88-6E26-4640-ADA2-5F607E25AC92}" dt="2020-12-30T11:09:03.457" v="8154" actId="1076"/>
          <ac:grpSpMkLst>
            <pc:docMk/>
            <pc:sldMk cId="2493726021" sldId="448"/>
            <ac:grpSpMk id="35" creationId="{9E3FB04C-D6FD-4A02-9D4B-38BFD6961A81}"/>
          </ac:grpSpMkLst>
        </pc:grpChg>
        <pc:grpChg chg="add del mod">
          <ac:chgData name="Paola Fumagalli" userId="bbb7a822-645a-4cd5-a540-23c776bfd693" providerId="ADAL" clId="{31424F88-6E26-4640-ADA2-5F607E25AC92}" dt="2020-12-30T09:47:25.358" v="7989" actId="478"/>
          <ac:grpSpMkLst>
            <pc:docMk/>
            <pc:sldMk cId="2493726021" sldId="448"/>
            <ac:grpSpMk id="36" creationId="{95365022-9DA6-4392-86D6-77390F0FE1F0}"/>
          </ac:grpSpMkLst>
        </pc:grpChg>
        <pc:graphicFrameChg chg="add del mod">
          <ac:chgData name="Paola Fumagalli" userId="bbb7a822-645a-4cd5-a540-23c776bfd693" providerId="ADAL" clId="{31424F88-6E26-4640-ADA2-5F607E25AC92}" dt="2020-12-16T10:09:04.603" v="7166" actId="478"/>
          <ac:graphicFrameMkLst>
            <pc:docMk/>
            <pc:sldMk cId="2493726021" sldId="448"/>
            <ac:graphicFrameMk id="10" creationId="{E283B67F-5280-4283-9152-BB8F045E1DB9}"/>
          </ac:graphicFrameMkLst>
        </pc:graphicFrameChg>
        <pc:graphicFrameChg chg="del mod">
          <ac:chgData name="Paola Fumagalli" userId="bbb7a822-645a-4cd5-a540-23c776bfd693" providerId="ADAL" clId="{31424F88-6E26-4640-ADA2-5F607E25AC92}" dt="2020-12-16T09:58:58.014" v="6861" actId="478"/>
          <ac:graphicFrameMkLst>
            <pc:docMk/>
            <pc:sldMk cId="2493726021" sldId="448"/>
            <ac:graphicFrameMk id="12" creationId="{76784898-A729-4C01-BD6A-356FA54228FA}"/>
          </ac:graphicFrameMkLst>
        </pc:graphicFrameChg>
        <pc:graphicFrameChg chg="add del mod">
          <ac:chgData name="Paola Fumagalli" userId="bbb7a822-645a-4cd5-a540-23c776bfd693" providerId="ADAL" clId="{31424F88-6E26-4640-ADA2-5F607E25AC92}" dt="2020-12-16T10:05:13.428" v="7118"/>
          <ac:graphicFrameMkLst>
            <pc:docMk/>
            <pc:sldMk cId="2493726021" sldId="448"/>
            <ac:graphicFrameMk id="13" creationId="{13BC9C70-4352-4A5C-959B-E04DE91342BA}"/>
          </ac:graphicFrameMkLst>
        </pc:graphicFrameChg>
        <pc:graphicFrameChg chg="add del mod">
          <ac:chgData name="Paola Fumagalli" userId="bbb7a822-645a-4cd5-a540-23c776bfd693" providerId="ADAL" clId="{31424F88-6E26-4640-ADA2-5F607E25AC92}" dt="2020-12-30T09:29:34.333" v="7567" actId="478"/>
          <ac:graphicFrameMkLst>
            <pc:docMk/>
            <pc:sldMk cId="2493726021" sldId="448"/>
            <ac:graphicFrameMk id="19" creationId="{FE9F9AFB-518F-4053-AB4D-7007E86D6BA0}"/>
          </ac:graphicFrameMkLst>
        </pc:graphicFrameChg>
        <pc:graphicFrameChg chg="add del modGraphic">
          <ac:chgData name="Paola Fumagalli" userId="bbb7a822-645a-4cd5-a540-23c776bfd693" providerId="ADAL" clId="{31424F88-6E26-4640-ADA2-5F607E25AC92}" dt="2020-12-16T10:11:17.435" v="7220" actId="478"/>
          <ac:graphicFrameMkLst>
            <pc:docMk/>
            <pc:sldMk cId="2493726021" sldId="448"/>
            <ac:graphicFrameMk id="20" creationId="{1A1797B1-2338-4A71-B543-F9451930FD77}"/>
          </ac:graphicFrameMkLst>
        </pc:graphicFrameChg>
        <pc:graphicFrameChg chg="add del mod">
          <ac:chgData name="Paola Fumagalli" userId="bbb7a822-645a-4cd5-a540-23c776bfd693" providerId="ADAL" clId="{31424F88-6E26-4640-ADA2-5F607E25AC92}" dt="2020-12-29T15:34:52.301" v="7408" actId="478"/>
          <ac:graphicFrameMkLst>
            <pc:docMk/>
            <pc:sldMk cId="2493726021" sldId="448"/>
            <ac:graphicFrameMk id="21" creationId="{01C7C02E-DFFE-4262-9014-8B9563A963E1}"/>
          </ac:graphicFrameMkLst>
        </pc:graphicFrameChg>
        <pc:graphicFrameChg chg="add del mod modGraphic">
          <ac:chgData name="Paola Fumagalli" userId="bbb7a822-645a-4cd5-a540-23c776bfd693" providerId="ADAL" clId="{31424F88-6E26-4640-ADA2-5F607E25AC92}" dt="2020-12-29T15:38:30.715" v="7462" actId="478"/>
          <ac:graphicFrameMkLst>
            <pc:docMk/>
            <pc:sldMk cId="2493726021" sldId="448"/>
            <ac:graphicFrameMk id="24" creationId="{AE216BE8-EAA2-4A2D-AD96-F3B13219F611}"/>
          </ac:graphicFrameMkLst>
        </pc:graphicFrameChg>
        <pc:graphicFrameChg chg="add del mod">
          <ac:chgData name="Paola Fumagalli" userId="bbb7a822-645a-4cd5-a540-23c776bfd693" providerId="ADAL" clId="{31424F88-6E26-4640-ADA2-5F607E25AC92}" dt="2020-12-29T15:43:20.904" v="7494" actId="478"/>
          <ac:graphicFrameMkLst>
            <pc:docMk/>
            <pc:sldMk cId="2493726021" sldId="448"/>
            <ac:graphicFrameMk id="25" creationId="{6DE76117-74BE-41CB-9CF3-97A20153F862}"/>
          </ac:graphicFrameMkLst>
        </pc:graphicFrameChg>
        <pc:graphicFrameChg chg="add del mod">
          <ac:chgData name="Paola Fumagalli" userId="bbb7a822-645a-4cd5-a540-23c776bfd693" providerId="ADAL" clId="{31424F88-6E26-4640-ADA2-5F607E25AC92}" dt="2020-12-29T15:45:22.268" v="7501" actId="478"/>
          <ac:graphicFrameMkLst>
            <pc:docMk/>
            <pc:sldMk cId="2493726021" sldId="448"/>
            <ac:graphicFrameMk id="29" creationId="{8197B561-4D7E-458D-BB50-4FBF8CA12509}"/>
          </ac:graphicFrameMkLst>
        </pc:graphicFrameChg>
        <pc:graphicFrameChg chg="add mod modGraphic">
          <ac:chgData name="Paola Fumagalli" userId="bbb7a822-645a-4cd5-a540-23c776bfd693" providerId="ADAL" clId="{31424F88-6E26-4640-ADA2-5F607E25AC92}" dt="2020-12-30T09:48:06.453" v="8008" actId="1076"/>
          <ac:graphicFrameMkLst>
            <pc:docMk/>
            <pc:sldMk cId="2493726021" sldId="448"/>
            <ac:graphicFrameMk id="33" creationId="{9CEE2F92-F6B5-4DE0-811B-3D361EF33DCA}"/>
          </ac:graphicFrameMkLst>
        </pc:graphicFrameChg>
        <pc:graphicFrameChg chg="add del mod modGraphic">
          <ac:chgData name="Paola Fumagalli" userId="bbb7a822-645a-4cd5-a540-23c776bfd693" providerId="ADAL" clId="{31424F88-6E26-4640-ADA2-5F607E25AC92}" dt="2020-12-30T09:42:55.730" v="7826" actId="478"/>
          <ac:graphicFrameMkLst>
            <pc:docMk/>
            <pc:sldMk cId="2493726021" sldId="448"/>
            <ac:graphicFrameMk id="34" creationId="{018AB77A-CA3F-4C1F-9710-0BBF07A3DA31}"/>
          </ac:graphicFrameMkLst>
        </pc:graphicFrameChg>
        <pc:graphicFrameChg chg="add mod">
          <ac:chgData name="Paola Fumagalli" userId="bbb7a822-645a-4cd5-a540-23c776bfd693" providerId="ADAL" clId="{31424F88-6E26-4640-ADA2-5F607E25AC92}" dt="2020-12-30T11:09:03.953" v="8158" actId="14100"/>
          <ac:graphicFrameMkLst>
            <pc:docMk/>
            <pc:sldMk cId="2493726021" sldId="448"/>
            <ac:graphicFrameMk id="41" creationId="{261F0F78-5891-418B-AD59-9C9668758E00}"/>
          </ac:graphicFrameMkLst>
        </pc:graphicFrameChg>
        <pc:picChg chg="add del mod">
          <ac:chgData name="Paola Fumagalli" userId="bbb7a822-645a-4cd5-a540-23c776bfd693" providerId="ADAL" clId="{31424F88-6E26-4640-ADA2-5F607E25AC92}" dt="2020-12-16T09:51:38.809" v="6531" actId="478"/>
          <ac:picMkLst>
            <pc:docMk/>
            <pc:sldMk cId="2493726021" sldId="448"/>
            <ac:picMk id="5" creationId="{4B51FCC3-5C58-467F-ADC1-6F17F6EB2982}"/>
          </ac:picMkLst>
        </pc:picChg>
        <pc:picChg chg="add mod">
          <ac:chgData name="Paola Fumagalli" userId="bbb7a822-645a-4cd5-a540-23c776bfd693" providerId="ADAL" clId="{31424F88-6E26-4640-ADA2-5F607E25AC92}" dt="2020-12-30T09:46:08.148" v="7980" actId="164"/>
          <ac:picMkLst>
            <pc:docMk/>
            <pc:sldMk cId="2493726021" sldId="448"/>
            <ac:picMk id="22" creationId="{FF7F4D6D-E428-4131-925F-292F67F7E0C8}"/>
          </ac:picMkLst>
        </pc:picChg>
        <pc:picChg chg="del mod topLvl">
          <ac:chgData name="Paola Fumagalli" userId="bbb7a822-645a-4cd5-a540-23c776bfd693" providerId="ADAL" clId="{31424F88-6E26-4640-ADA2-5F607E25AC92}" dt="2020-12-30T09:47:25.358" v="7989" actId="478"/>
          <ac:picMkLst>
            <pc:docMk/>
            <pc:sldMk cId="2493726021" sldId="448"/>
            <ac:picMk id="37" creationId="{93C423DD-08F6-4CF0-9794-EED37046E04D}"/>
          </ac:picMkLst>
        </pc:picChg>
        <pc:picChg chg="add mod">
          <ac:chgData name="Paola Fumagalli" userId="bbb7a822-645a-4cd5-a540-23c776bfd693" providerId="ADAL" clId="{31424F88-6E26-4640-ADA2-5F607E25AC92}" dt="2020-12-30T11:09:02.555" v="8151" actId="1076"/>
          <ac:picMkLst>
            <pc:docMk/>
            <pc:sldMk cId="2493726021" sldId="448"/>
            <ac:picMk id="40" creationId="{8C3FFA42-DE19-4F62-9472-A659F175DEE6}"/>
          </ac:picMkLst>
        </pc:picChg>
      </pc:sldChg>
      <pc:sldChg chg="addSp delSp modSp add del mod">
        <pc:chgData name="Paola Fumagalli" userId="bbb7a822-645a-4cd5-a540-23c776bfd693" providerId="ADAL" clId="{31424F88-6E26-4640-ADA2-5F607E25AC92}" dt="2020-12-30T11:09:01.189" v="8146" actId="47"/>
        <pc:sldMkLst>
          <pc:docMk/>
          <pc:sldMk cId="476674842" sldId="449"/>
        </pc:sldMkLst>
        <pc:spChg chg="add del mod">
          <ac:chgData name="Paola Fumagalli" userId="bbb7a822-645a-4cd5-a540-23c776bfd693" providerId="ADAL" clId="{31424F88-6E26-4640-ADA2-5F607E25AC92}" dt="2020-12-29T15:38:54.059" v="7465" actId="1032"/>
          <ac:spMkLst>
            <pc:docMk/>
            <pc:sldMk cId="476674842" sldId="449"/>
            <ac:spMk id="5" creationId="{6E2D1830-70C0-4E30-BC3C-1836918F850D}"/>
          </ac:spMkLst>
        </pc:spChg>
        <pc:graphicFrameChg chg="add mod modGraphic">
          <ac:chgData name="Paola Fumagalli" userId="bbb7a822-645a-4cd5-a540-23c776bfd693" providerId="ADAL" clId="{31424F88-6E26-4640-ADA2-5F607E25AC92}" dt="2020-12-29T15:45:50.084" v="7503" actId="931"/>
          <ac:graphicFrameMkLst>
            <pc:docMk/>
            <pc:sldMk cId="476674842" sldId="449"/>
            <ac:graphicFrameMk id="6" creationId="{085EDA1B-72B6-43C6-8AE1-AC74B9376033}"/>
          </ac:graphicFrameMkLst>
        </pc:graphicFrameChg>
        <pc:graphicFrameChg chg="add mod modGraphic">
          <ac:chgData name="Paola Fumagalli" userId="bbb7a822-645a-4cd5-a540-23c776bfd693" providerId="ADAL" clId="{31424F88-6E26-4640-ADA2-5F607E25AC92}" dt="2020-12-29T15:40:20.686" v="7473" actId="1076"/>
          <ac:graphicFrameMkLst>
            <pc:docMk/>
            <pc:sldMk cId="476674842" sldId="449"/>
            <ac:graphicFrameMk id="10" creationId="{4ED529D4-55E4-479E-8444-CE6140F624B1}"/>
          </ac:graphicFrameMkLst>
        </pc:graphicFrameChg>
        <pc:graphicFrameChg chg="del">
          <ac:chgData name="Paola Fumagalli" userId="bbb7a822-645a-4cd5-a540-23c776bfd693" providerId="ADAL" clId="{31424F88-6E26-4640-ADA2-5F607E25AC92}" dt="2020-12-29T15:38:46.079" v="7464" actId="478"/>
          <ac:graphicFrameMkLst>
            <pc:docMk/>
            <pc:sldMk cId="476674842" sldId="449"/>
            <ac:graphicFrameMk id="19" creationId="{FE9F9AFB-518F-4053-AB4D-7007E86D6BA0}"/>
          </ac:graphicFrameMkLst>
        </pc:graphicFrameChg>
      </pc:sldChg>
      <pc:sldChg chg="modSp add del mod">
        <pc:chgData name="Paola Fumagalli" userId="bbb7a822-645a-4cd5-a540-23c776bfd693" providerId="ADAL" clId="{31424F88-6E26-4640-ADA2-5F607E25AC92}" dt="2020-12-30T12:16:00.481" v="8731" actId="47"/>
        <pc:sldMkLst>
          <pc:docMk/>
          <pc:sldMk cId="3486644221" sldId="449"/>
        </pc:sldMkLst>
        <pc:spChg chg="mod">
          <ac:chgData name="Paola Fumagalli" userId="bbb7a822-645a-4cd5-a540-23c776bfd693" providerId="ADAL" clId="{31424F88-6E26-4640-ADA2-5F607E25AC92}" dt="2020-12-30T11:48:45.387" v="8210" actId="20577"/>
          <ac:spMkLst>
            <pc:docMk/>
            <pc:sldMk cId="3486644221" sldId="449"/>
            <ac:spMk id="2" creationId="{0A072BE2-ADBD-4251-8C1B-2FD3B824471E}"/>
          </ac:spMkLst>
        </pc:spChg>
        <pc:spChg chg="mod">
          <ac:chgData name="Paola Fumagalli" userId="bbb7a822-645a-4cd5-a540-23c776bfd693" providerId="ADAL" clId="{31424F88-6E26-4640-ADA2-5F607E25AC92}" dt="2020-12-30T11:56:21.352" v="8477" actId="20577"/>
          <ac:spMkLst>
            <pc:docMk/>
            <pc:sldMk cId="3486644221" sldId="449"/>
            <ac:spMk id="6" creationId="{E19C672D-1B7E-48A1-947C-72A8A5EECBC3}"/>
          </ac:spMkLst>
        </pc:spChg>
        <pc:graphicFrameChg chg="mod">
          <ac:chgData name="Paola Fumagalli" userId="bbb7a822-645a-4cd5-a540-23c776bfd693" providerId="ADAL" clId="{31424F88-6E26-4640-ADA2-5F607E25AC92}" dt="2020-12-30T12:13:12.644" v="8690" actId="14100"/>
          <ac:graphicFrameMkLst>
            <pc:docMk/>
            <pc:sldMk cId="3486644221" sldId="449"/>
            <ac:graphicFrameMk id="7" creationId="{9FB98DCE-FF06-47FC-A344-24AD5C273696}"/>
          </ac:graphicFrameMkLst>
        </pc:graphicFrameChg>
      </pc:sldChg>
      <pc:sldChg chg="modSp new mod">
        <pc:chgData name="Paola Fumagalli" userId="bbb7a822-645a-4cd5-a540-23c776bfd693" providerId="ADAL" clId="{31424F88-6E26-4640-ADA2-5F607E25AC92}" dt="2020-12-30T16:59:56.438" v="11528" actId="20577"/>
        <pc:sldMkLst>
          <pc:docMk/>
          <pc:sldMk cId="636055050" sldId="450"/>
        </pc:sldMkLst>
        <pc:spChg chg="mod">
          <ac:chgData name="Paola Fumagalli" userId="bbb7a822-645a-4cd5-a540-23c776bfd693" providerId="ADAL" clId="{31424F88-6E26-4640-ADA2-5F607E25AC92}" dt="2020-12-30T16:59:56.438" v="11528" actId="20577"/>
          <ac:spMkLst>
            <pc:docMk/>
            <pc:sldMk cId="636055050" sldId="450"/>
            <ac:spMk id="2" creationId="{E911D0CC-B50A-46A6-AD25-99109456B29B}"/>
          </ac:spMkLst>
        </pc:spChg>
        <pc:spChg chg="mod">
          <ac:chgData name="Paola Fumagalli" userId="bbb7a822-645a-4cd5-a540-23c776bfd693" providerId="ADAL" clId="{31424F88-6E26-4640-ADA2-5F607E25AC92}" dt="2020-12-30T12:16:39.659" v="8751"/>
          <ac:spMkLst>
            <pc:docMk/>
            <pc:sldMk cId="636055050" sldId="450"/>
            <ac:spMk id="3" creationId="{493AF8EA-FE82-4FAF-B791-DCEA32A8D5F4}"/>
          </ac:spMkLst>
        </pc:spChg>
        <pc:spChg chg="mod">
          <ac:chgData name="Paola Fumagalli" userId="bbb7a822-645a-4cd5-a540-23c776bfd693" providerId="ADAL" clId="{31424F88-6E26-4640-ADA2-5F607E25AC92}" dt="2020-12-30T16:59:13.627" v="11524" actId="20577"/>
          <ac:spMkLst>
            <pc:docMk/>
            <pc:sldMk cId="636055050" sldId="450"/>
            <ac:spMk id="4" creationId="{5773661F-4C6D-4281-9F8F-753B742E53F7}"/>
          </ac:spMkLst>
        </pc:spChg>
      </pc:sldChg>
      <pc:sldChg chg="addSp delSp modSp add mod">
        <pc:chgData name="Paola Fumagalli" userId="bbb7a822-645a-4cd5-a540-23c776bfd693" providerId="ADAL" clId="{31424F88-6E26-4640-ADA2-5F607E25AC92}" dt="2020-12-30T14:30:37.115" v="10534" actId="20577"/>
        <pc:sldMkLst>
          <pc:docMk/>
          <pc:sldMk cId="4204777416" sldId="451"/>
        </pc:sldMkLst>
        <pc:spChg chg="mod">
          <ac:chgData name="Paola Fumagalli" userId="bbb7a822-645a-4cd5-a540-23c776bfd693" providerId="ADAL" clId="{31424F88-6E26-4640-ADA2-5F607E25AC92}" dt="2020-12-30T13:39:27.066" v="9053" actId="20577"/>
          <ac:spMkLst>
            <pc:docMk/>
            <pc:sldMk cId="4204777416" sldId="451"/>
            <ac:spMk id="2" creationId="{0A072BE2-ADBD-4251-8C1B-2FD3B824471E}"/>
          </ac:spMkLst>
        </pc:spChg>
        <pc:spChg chg="mod">
          <ac:chgData name="Paola Fumagalli" userId="bbb7a822-645a-4cd5-a540-23c776bfd693" providerId="ADAL" clId="{31424F88-6E26-4640-ADA2-5F607E25AC92}" dt="2020-12-30T12:14:57.804" v="8727" actId="20577"/>
          <ac:spMkLst>
            <pc:docMk/>
            <pc:sldMk cId="4204777416" sldId="451"/>
            <ac:spMk id="6" creationId="{E19C672D-1B7E-48A1-947C-72A8A5EECBC3}"/>
          </ac:spMkLst>
        </pc:spChg>
        <pc:graphicFrameChg chg="del mod">
          <ac:chgData name="Paola Fumagalli" userId="bbb7a822-645a-4cd5-a540-23c776bfd693" providerId="ADAL" clId="{31424F88-6E26-4640-ADA2-5F607E25AC92}" dt="2020-12-30T12:31:17.379" v="9041" actId="478"/>
          <ac:graphicFrameMkLst>
            <pc:docMk/>
            <pc:sldMk cId="4204777416" sldId="451"/>
            <ac:graphicFrameMk id="7" creationId="{9FB98DCE-FF06-47FC-A344-24AD5C273696}"/>
          </ac:graphicFrameMkLst>
        </pc:graphicFrameChg>
        <pc:graphicFrameChg chg="add mod">
          <ac:chgData name="Paola Fumagalli" userId="bbb7a822-645a-4cd5-a540-23c776bfd693" providerId="ADAL" clId="{31424F88-6E26-4640-ADA2-5F607E25AC92}" dt="2020-12-30T14:30:37.115" v="10534" actId="20577"/>
          <ac:graphicFrameMkLst>
            <pc:docMk/>
            <pc:sldMk cId="4204777416" sldId="451"/>
            <ac:graphicFrameMk id="8" creationId="{B7AFAA52-90B5-4C22-807E-D1D9BE13BAC6}"/>
          </ac:graphicFrameMkLst>
        </pc:graphicFrameChg>
      </pc:sldChg>
    </pc:docChg>
  </pc:docChgLst>
  <pc:docChgLst>
    <pc:chgData name="Paola Fumagalli" userId="bbb7a822-645a-4cd5-a540-23c776bfd693" providerId="ADAL" clId="{78C26DB2-802E-4087-AB2C-A67A1ABD00BE}"/>
    <pc:docChg chg="undo redo custSel addSld delSld modSld sldOrd">
      <pc:chgData name="Paola Fumagalli" userId="bbb7a822-645a-4cd5-a540-23c776bfd693" providerId="ADAL" clId="{78C26DB2-802E-4087-AB2C-A67A1ABD00BE}" dt="2021-01-15T15:25:44.951" v="3429" actId="20577"/>
      <pc:docMkLst>
        <pc:docMk/>
      </pc:docMkLst>
      <pc:sldChg chg="addSp delSp modSp mod">
        <pc:chgData name="Paola Fumagalli" userId="bbb7a822-645a-4cd5-a540-23c776bfd693" providerId="ADAL" clId="{78C26DB2-802E-4087-AB2C-A67A1ABD00BE}" dt="2021-01-14T10:26:54.285" v="2878" actId="20577"/>
        <pc:sldMkLst>
          <pc:docMk/>
          <pc:sldMk cId="1450097966" sldId="423"/>
        </pc:sldMkLst>
        <pc:spChg chg="mod">
          <ac:chgData name="Paola Fumagalli" userId="bbb7a822-645a-4cd5-a540-23c776bfd693" providerId="ADAL" clId="{78C26DB2-802E-4087-AB2C-A67A1ABD00BE}" dt="2021-01-14T10:26:54.285" v="2878" actId="20577"/>
          <ac:spMkLst>
            <pc:docMk/>
            <pc:sldMk cId="1450097966" sldId="423"/>
            <ac:spMk id="2" creationId="{9CBAE498-93B8-C14A-933D-D69DF29046BE}"/>
          </ac:spMkLst>
        </pc:spChg>
        <pc:spChg chg="mod">
          <ac:chgData name="Paola Fumagalli" userId="bbb7a822-645a-4cd5-a540-23c776bfd693" providerId="ADAL" clId="{78C26DB2-802E-4087-AB2C-A67A1ABD00BE}" dt="2021-01-14T09:44:38.985" v="2794" actId="20577"/>
          <ac:spMkLst>
            <pc:docMk/>
            <pc:sldMk cId="1450097966" sldId="423"/>
            <ac:spMk id="3" creationId="{96DB27F8-7FC6-8A41-B26E-512412D4B97D}"/>
          </ac:spMkLst>
        </pc:spChg>
        <pc:spChg chg="add del mod">
          <ac:chgData name="Paola Fumagalli" userId="bbb7a822-645a-4cd5-a540-23c776bfd693" providerId="ADAL" clId="{78C26DB2-802E-4087-AB2C-A67A1ABD00BE}" dt="2021-01-12T09:08:28.775" v="1092"/>
          <ac:spMkLst>
            <pc:docMk/>
            <pc:sldMk cId="1450097966" sldId="423"/>
            <ac:spMk id="4" creationId="{308AA568-6B9E-43D8-9398-8314BD9400FB}"/>
          </ac:spMkLst>
        </pc:spChg>
        <pc:spChg chg="add del mod">
          <ac:chgData name="Paola Fumagalli" userId="bbb7a822-645a-4cd5-a540-23c776bfd693" providerId="ADAL" clId="{78C26DB2-802E-4087-AB2C-A67A1ABD00BE}" dt="2020-12-31T09:35:07.100" v="19"/>
          <ac:spMkLst>
            <pc:docMk/>
            <pc:sldMk cId="1450097966" sldId="423"/>
            <ac:spMk id="4" creationId="{A0719B13-2F2C-4491-BC58-A7D5B14EB4F1}"/>
          </ac:spMkLst>
        </pc:spChg>
        <pc:spChg chg="add del mod">
          <ac:chgData name="Paola Fumagalli" userId="bbb7a822-645a-4cd5-a540-23c776bfd693" providerId="ADAL" clId="{78C26DB2-802E-4087-AB2C-A67A1ABD00BE}" dt="2020-12-31T09:35:07.101" v="21"/>
          <ac:spMkLst>
            <pc:docMk/>
            <pc:sldMk cId="1450097966" sldId="423"/>
            <ac:spMk id="5" creationId="{2E26879A-0A68-41B5-8297-EF76D9C2AA83}"/>
          </ac:spMkLst>
        </pc:spChg>
      </pc:sldChg>
      <pc:sldChg chg="modSp">
        <pc:chgData name="Paola Fumagalli" userId="bbb7a822-645a-4cd5-a540-23c776bfd693" providerId="ADAL" clId="{78C26DB2-802E-4087-AB2C-A67A1ABD00BE}" dt="2021-01-14T17:05:12.072" v="2922" actId="20577"/>
        <pc:sldMkLst>
          <pc:docMk/>
          <pc:sldMk cId="228890221" sldId="431"/>
        </pc:sldMkLst>
        <pc:graphicFrameChg chg="mod">
          <ac:chgData name="Paola Fumagalli" userId="bbb7a822-645a-4cd5-a540-23c776bfd693" providerId="ADAL" clId="{78C26DB2-802E-4087-AB2C-A67A1ABD00BE}" dt="2021-01-14T17:05:12.072" v="2922" actId="20577"/>
          <ac:graphicFrameMkLst>
            <pc:docMk/>
            <pc:sldMk cId="228890221" sldId="431"/>
            <ac:graphicFrameMk id="12" creationId="{76784898-A729-4C01-BD6A-356FA54228FA}"/>
          </ac:graphicFrameMkLst>
        </pc:graphicFrameChg>
      </pc:sldChg>
      <pc:sldChg chg="addSp delSp modSp mod">
        <pc:chgData name="Paola Fumagalli" userId="bbb7a822-645a-4cd5-a540-23c776bfd693" providerId="ADAL" clId="{78C26DB2-802E-4087-AB2C-A67A1ABD00BE}" dt="2021-01-15T15:25:44.951" v="3429" actId="20577"/>
        <pc:sldMkLst>
          <pc:docMk/>
          <pc:sldMk cId="1891399004" sldId="440"/>
        </pc:sldMkLst>
        <pc:spChg chg="add del mod">
          <ac:chgData name="Paola Fumagalli" userId="bbb7a822-645a-4cd5-a540-23c776bfd693" providerId="ADAL" clId="{78C26DB2-802E-4087-AB2C-A67A1ABD00BE}" dt="2021-01-12T09:17:34.623" v="1182" actId="478"/>
          <ac:spMkLst>
            <pc:docMk/>
            <pc:sldMk cId="1891399004" sldId="440"/>
            <ac:spMk id="3" creationId="{1AEB2690-4393-45A0-AAEE-9CF7A4ED0ED0}"/>
          </ac:spMkLst>
        </pc:spChg>
        <pc:spChg chg="add del mod">
          <ac:chgData name="Paola Fumagalli" userId="bbb7a822-645a-4cd5-a540-23c776bfd693" providerId="ADAL" clId="{78C26DB2-802E-4087-AB2C-A67A1ABD00BE}" dt="2021-01-12T09:17:36.583" v="1183" actId="478"/>
          <ac:spMkLst>
            <pc:docMk/>
            <pc:sldMk cId="1891399004" sldId="440"/>
            <ac:spMk id="5" creationId="{5CBAEE83-4021-4B25-B919-BFAE9D1D4BF8}"/>
          </ac:spMkLst>
        </pc:spChg>
        <pc:spChg chg="add mod">
          <ac:chgData name="Paola Fumagalli" userId="bbb7a822-645a-4cd5-a540-23c776bfd693" providerId="ADAL" clId="{78C26DB2-802E-4087-AB2C-A67A1ABD00BE}" dt="2021-01-15T15:20:23.460" v="3378" actId="14100"/>
          <ac:spMkLst>
            <pc:docMk/>
            <pc:sldMk cId="1891399004" sldId="440"/>
            <ac:spMk id="5" creationId="{B7398DAC-BA32-4A3B-B93C-7A5E7984F589}"/>
          </ac:spMkLst>
        </pc:spChg>
        <pc:spChg chg="add mod">
          <ac:chgData name="Paola Fumagalli" userId="bbb7a822-645a-4cd5-a540-23c776bfd693" providerId="ADAL" clId="{78C26DB2-802E-4087-AB2C-A67A1ABD00BE}" dt="2021-01-15T15:20:40.941" v="3383" actId="1076"/>
          <ac:spMkLst>
            <pc:docMk/>
            <pc:sldMk cId="1891399004" sldId="440"/>
            <ac:spMk id="6" creationId="{FBDC182B-0ADD-4145-94B0-8D45BB67848B}"/>
          </ac:spMkLst>
        </pc:spChg>
        <pc:spChg chg="add mod">
          <ac:chgData name="Paola Fumagalli" userId="bbb7a822-645a-4cd5-a540-23c776bfd693" providerId="ADAL" clId="{78C26DB2-802E-4087-AB2C-A67A1ABD00BE}" dt="2021-01-15T15:25:44.951" v="3429" actId="20577"/>
          <ac:spMkLst>
            <pc:docMk/>
            <pc:sldMk cId="1891399004" sldId="440"/>
            <ac:spMk id="7" creationId="{78DCFE67-E9BE-4680-A4F7-23306BB0E8E7}"/>
          </ac:spMkLst>
        </pc:spChg>
        <pc:spChg chg="add del mod">
          <ac:chgData name="Paola Fumagalli" userId="bbb7a822-645a-4cd5-a540-23c776bfd693" providerId="ADAL" clId="{78C26DB2-802E-4087-AB2C-A67A1ABD00BE}" dt="2021-01-12T09:17:37.649" v="1184" actId="478"/>
          <ac:spMkLst>
            <pc:docMk/>
            <pc:sldMk cId="1891399004" sldId="440"/>
            <ac:spMk id="8" creationId="{A417E98B-FA08-4F72-AC59-5A85C4059AD1}"/>
          </ac:spMkLst>
        </pc:spChg>
        <pc:spChg chg="add del mod">
          <ac:chgData name="Paola Fumagalli" userId="bbb7a822-645a-4cd5-a540-23c776bfd693" providerId="ADAL" clId="{78C26DB2-802E-4087-AB2C-A67A1ABD00BE}" dt="2021-01-12T09:17:39.125" v="1185" actId="478"/>
          <ac:spMkLst>
            <pc:docMk/>
            <pc:sldMk cId="1891399004" sldId="440"/>
            <ac:spMk id="10" creationId="{9165DF1A-7186-4F38-99D4-6747AB78A8B8}"/>
          </ac:spMkLst>
        </pc:spChg>
        <pc:spChg chg="mod">
          <ac:chgData name="Paola Fumagalli" userId="bbb7a822-645a-4cd5-a540-23c776bfd693" providerId="ADAL" clId="{78C26DB2-802E-4087-AB2C-A67A1ABD00BE}" dt="2021-01-15T15:24:38.278" v="3417" actId="1076"/>
          <ac:spMkLst>
            <pc:docMk/>
            <pc:sldMk cId="1891399004" sldId="440"/>
            <ac:spMk id="18" creationId="{EECF243F-8304-E94C-B044-9D56B4EC50FE}"/>
          </ac:spMkLst>
        </pc:spChg>
        <pc:spChg chg="mod">
          <ac:chgData name="Paola Fumagalli" userId="bbb7a822-645a-4cd5-a540-23c776bfd693" providerId="ADAL" clId="{78C26DB2-802E-4087-AB2C-A67A1ABD00BE}" dt="2021-01-15T15:22:26.337" v="3416" actId="20577"/>
          <ac:spMkLst>
            <pc:docMk/>
            <pc:sldMk cId="1891399004" sldId="440"/>
            <ac:spMk id="20" creationId="{27E0D619-3245-824E-86B7-EACB6060B8ED}"/>
          </ac:spMkLst>
        </pc:spChg>
        <pc:spChg chg="del">
          <ac:chgData name="Paola Fumagalli" userId="bbb7a822-645a-4cd5-a540-23c776bfd693" providerId="ADAL" clId="{78C26DB2-802E-4087-AB2C-A67A1ABD00BE}" dt="2021-01-12T09:17:27.750" v="1180" actId="478"/>
          <ac:spMkLst>
            <pc:docMk/>
            <pc:sldMk cId="1891399004" sldId="440"/>
            <ac:spMk id="36" creationId="{35F62EF2-396C-B846-8473-E11710D0BC6A}"/>
          </ac:spMkLst>
        </pc:spChg>
        <pc:spChg chg="del">
          <ac:chgData name="Paola Fumagalli" userId="bbb7a822-645a-4cd5-a540-23c776bfd693" providerId="ADAL" clId="{78C26DB2-802E-4087-AB2C-A67A1ABD00BE}" dt="2021-01-12T09:17:25.165" v="1178" actId="478"/>
          <ac:spMkLst>
            <pc:docMk/>
            <pc:sldMk cId="1891399004" sldId="440"/>
            <ac:spMk id="37" creationId="{4C01D92C-53CB-5B42-BF5F-82E24C4B6B06}"/>
          </ac:spMkLst>
        </pc:spChg>
        <pc:picChg chg="del">
          <ac:chgData name="Paola Fumagalli" userId="bbb7a822-645a-4cd5-a540-23c776bfd693" providerId="ADAL" clId="{78C26DB2-802E-4087-AB2C-A67A1ABD00BE}" dt="2021-01-12T09:17:26.331" v="1179" actId="478"/>
          <ac:picMkLst>
            <pc:docMk/>
            <pc:sldMk cId="1891399004" sldId="440"/>
            <ac:picMk id="6" creationId="{5615DCD2-97F6-47F6-A9BD-A09C80EAD36F}"/>
          </ac:picMkLst>
        </pc:picChg>
        <pc:picChg chg="del">
          <ac:chgData name="Paola Fumagalli" userId="bbb7a822-645a-4cd5-a540-23c776bfd693" providerId="ADAL" clId="{78C26DB2-802E-4087-AB2C-A67A1ABD00BE}" dt="2021-01-12T09:17:23.243" v="1177" actId="478"/>
          <ac:picMkLst>
            <pc:docMk/>
            <pc:sldMk cId="1891399004" sldId="440"/>
            <ac:picMk id="21" creationId="{2BE0F353-880A-4341-8CD1-44BF554F34BC}"/>
          </ac:picMkLst>
        </pc:picChg>
      </pc:sldChg>
      <pc:sldChg chg="addSp delSp modSp mod ord">
        <pc:chgData name="Paola Fumagalli" userId="bbb7a822-645a-4cd5-a540-23c776bfd693" providerId="ADAL" clId="{78C26DB2-802E-4087-AB2C-A67A1ABD00BE}" dt="2021-01-14T09:55:34.927" v="2867" actId="1076"/>
        <pc:sldMkLst>
          <pc:docMk/>
          <pc:sldMk cId="3568666507" sldId="444"/>
        </pc:sldMkLst>
        <pc:spChg chg="mod">
          <ac:chgData name="Paola Fumagalli" userId="bbb7a822-645a-4cd5-a540-23c776bfd693" providerId="ADAL" clId="{78C26DB2-802E-4087-AB2C-A67A1ABD00BE}" dt="2021-01-12T09:59:02.266" v="2054" actId="18245"/>
          <ac:spMkLst>
            <pc:docMk/>
            <pc:sldMk cId="3568666507" sldId="444"/>
            <ac:spMk id="5" creationId="{454CBAA3-DD95-40AE-AC38-BF835998E7C6}"/>
          </ac:spMkLst>
        </pc:spChg>
        <pc:spChg chg="mod">
          <ac:chgData name="Paola Fumagalli" userId="bbb7a822-645a-4cd5-a540-23c776bfd693" providerId="ADAL" clId="{78C26DB2-802E-4087-AB2C-A67A1ABD00BE}" dt="2021-01-13T16:21:10.948" v="2743" actId="20577"/>
          <ac:spMkLst>
            <pc:docMk/>
            <pc:sldMk cId="3568666507" sldId="444"/>
            <ac:spMk id="6" creationId="{E19C672D-1B7E-48A1-947C-72A8A5EECBC3}"/>
          </ac:spMkLst>
        </pc:spChg>
        <pc:spChg chg="mod">
          <ac:chgData name="Paola Fumagalli" userId="bbb7a822-645a-4cd5-a540-23c776bfd693" providerId="ADAL" clId="{78C26DB2-802E-4087-AB2C-A67A1ABD00BE}" dt="2021-01-12T09:59:02.266" v="2054" actId="18245"/>
          <ac:spMkLst>
            <pc:docMk/>
            <pc:sldMk cId="3568666507" sldId="444"/>
            <ac:spMk id="8" creationId="{40E312E4-599E-4C38-B020-8743E54F1CDC}"/>
          </ac:spMkLst>
        </pc:spChg>
        <pc:spChg chg="mod">
          <ac:chgData name="Paola Fumagalli" userId="bbb7a822-645a-4cd5-a540-23c776bfd693" providerId="ADAL" clId="{78C26DB2-802E-4087-AB2C-A67A1ABD00BE}" dt="2021-01-12T09:59:02.266" v="2054" actId="18245"/>
          <ac:spMkLst>
            <pc:docMk/>
            <pc:sldMk cId="3568666507" sldId="444"/>
            <ac:spMk id="9" creationId="{88F66666-22C8-4D57-AE44-4E5622C64D74}"/>
          </ac:spMkLst>
        </pc:spChg>
        <pc:spChg chg="mod">
          <ac:chgData name="Paola Fumagalli" userId="bbb7a822-645a-4cd5-a540-23c776bfd693" providerId="ADAL" clId="{78C26DB2-802E-4087-AB2C-A67A1ABD00BE}" dt="2021-01-14T09:55:32.721" v="2863" actId="1076"/>
          <ac:spMkLst>
            <pc:docMk/>
            <pc:sldMk cId="3568666507" sldId="444"/>
            <ac:spMk id="10" creationId="{C572D6A0-765E-49D4-B428-D54159CBA24C}"/>
          </ac:spMkLst>
        </pc:spChg>
        <pc:spChg chg="mod">
          <ac:chgData name="Paola Fumagalli" userId="bbb7a822-645a-4cd5-a540-23c776bfd693" providerId="ADAL" clId="{78C26DB2-802E-4087-AB2C-A67A1ABD00BE}" dt="2021-01-14T09:54:17.498" v="2851" actId="20577"/>
          <ac:spMkLst>
            <pc:docMk/>
            <pc:sldMk cId="3568666507" sldId="444"/>
            <ac:spMk id="11" creationId="{BFA74138-E942-437A-95B8-FD227EDF6AA7}"/>
          </ac:spMkLst>
        </pc:spChg>
        <pc:spChg chg="mod">
          <ac:chgData name="Paola Fumagalli" userId="bbb7a822-645a-4cd5-a540-23c776bfd693" providerId="ADAL" clId="{78C26DB2-802E-4087-AB2C-A67A1ABD00BE}" dt="2021-01-12T09:59:02.266" v="2054" actId="18245"/>
          <ac:spMkLst>
            <pc:docMk/>
            <pc:sldMk cId="3568666507" sldId="444"/>
            <ac:spMk id="12" creationId="{652C4F2D-2F7B-45D4-BE7C-7E0CE85167DE}"/>
          </ac:spMkLst>
        </pc:spChg>
        <pc:spChg chg="add del mod">
          <ac:chgData name="Paola Fumagalli" userId="bbb7a822-645a-4cd5-a540-23c776bfd693" providerId="ADAL" clId="{78C26DB2-802E-4087-AB2C-A67A1ABD00BE}" dt="2021-01-13T17:40:30.263" v="2777" actId="6549"/>
          <ac:spMkLst>
            <pc:docMk/>
            <pc:sldMk cId="3568666507" sldId="444"/>
            <ac:spMk id="13" creationId="{08220056-FE7F-4501-839C-7FD4EDDCEAF2}"/>
          </ac:spMkLst>
        </pc:spChg>
        <pc:spChg chg="mod">
          <ac:chgData name="Paola Fumagalli" userId="bbb7a822-645a-4cd5-a540-23c776bfd693" providerId="ADAL" clId="{78C26DB2-802E-4087-AB2C-A67A1ABD00BE}" dt="2021-01-14T09:55:33.138" v="2864" actId="1076"/>
          <ac:spMkLst>
            <pc:docMk/>
            <pc:sldMk cId="3568666507" sldId="444"/>
            <ac:spMk id="14" creationId="{AB1A85FB-6A8E-4A9A-A7EF-A0BB9B5F808E}"/>
          </ac:spMkLst>
        </pc:spChg>
        <pc:spChg chg="mod">
          <ac:chgData name="Paola Fumagalli" userId="bbb7a822-645a-4cd5-a540-23c776bfd693" providerId="ADAL" clId="{78C26DB2-802E-4087-AB2C-A67A1ABD00BE}" dt="2021-01-14T09:55:34.927" v="2867" actId="1076"/>
          <ac:spMkLst>
            <pc:docMk/>
            <pc:sldMk cId="3568666507" sldId="444"/>
            <ac:spMk id="15" creationId="{B6613374-427E-4CFF-BA18-87B733C859D5}"/>
          </ac:spMkLst>
        </pc:spChg>
        <pc:spChg chg="mod">
          <ac:chgData name="Paola Fumagalli" userId="bbb7a822-645a-4cd5-a540-23c776bfd693" providerId="ADAL" clId="{78C26DB2-802E-4087-AB2C-A67A1ABD00BE}" dt="2021-01-14T09:55:34.247" v="2866" actId="1076"/>
          <ac:spMkLst>
            <pc:docMk/>
            <pc:sldMk cId="3568666507" sldId="444"/>
            <ac:spMk id="16" creationId="{47122276-7D03-4071-B27C-3D6DC33FC379}"/>
          </ac:spMkLst>
        </pc:spChg>
        <pc:spChg chg="del mod">
          <ac:chgData name="Paola Fumagalli" userId="bbb7a822-645a-4cd5-a540-23c776bfd693" providerId="ADAL" clId="{78C26DB2-802E-4087-AB2C-A67A1ABD00BE}" dt="2021-01-13T17:39:49.602" v="2768" actId="478"/>
          <ac:spMkLst>
            <pc:docMk/>
            <pc:sldMk cId="3568666507" sldId="444"/>
            <ac:spMk id="17" creationId="{D42634F3-F287-468E-B616-45F7672ED684}"/>
          </ac:spMkLst>
        </pc:spChg>
        <pc:spChg chg="mod">
          <ac:chgData name="Paola Fumagalli" userId="bbb7a822-645a-4cd5-a540-23c776bfd693" providerId="ADAL" clId="{78C26DB2-802E-4087-AB2C-A67A1ABD00BE}" dt="2021-01-14T09:55:33.671" v="2865" actId="1076"/>
          <ac:spMkLst>
            <pc:docMk/>
            <pc:sldMk cId="3568666507" sldId="444"/>
            <ac:spMk id="18" creationId="{0CD8A0BC-96EC-4343-971B-84CA64267501}"/>
          </ac:spMkLst>
        </pc:spChg>
        <pc:spChg chg="add del">
          <ac:chgData name="Paola Fumagalli" userId="bbb7a822-645a-4cd5-a540-23c776bfd693" providerId="ADAL" clId="{78C26DB2-802E-4087-AB2C-A67A1ABD00BE}" dt="2021-01-12T09:59:16.159" v="2056" actId="11529"/>
          <ac:spMkLst>
            <pc:docMk/>
            <pc:sldMk cId="3568666507" sldId="444"/>
            <ac:spMk id="19" creationId="{4A2B6692-E630-4234-8C39-48017AD230EA}"/>
          </ac:spMkLst>
        </pc:spChg>
        <pc:grpChg chg="mod">
          <ac:chgData name="Paola Fumagalli" userId="bbb7a822-645a-4cd5-a540-23c776bfd693" providerId="ADAL" clId="{78C26DB2-802E-4087-AB2C-A67A1ABD00BE}" dt="2021-01-13T17:40:47.491" v="2778" actId="1076"/>
          <ac:grpSpMkLst>
            <pc:docMk/>
            <pc:sldMk cId="3568666507" sldId="444"/>
            <ac:grpSpMk id="4" creationId="{0F86C1E3-85FB-4183-9035-1C7D5F09D835}"/>
          </ac:grpSpMkLst>
        </pc:grpChg>
        <pc:graphicFrameChg chg="del mod">
          <ac:chgData name="Paola Fumagalli" userId="bbb7a822-645a-4cd5-a540-23c776bfd693" providerId="ADAL" clId="{78C26DB2-802E-4087-AB2C-A67A1ABD00BE}" dt="2021-01-12T09:59:02.266" v="2054" actId="18245"/>
          <ac:graphicFrameMkLst>
            <pc:docMk/>
            <pc:sldMk cId="3568666507" sldId="444"/>
            <ac:graphicFrameMk id="7" creationId="{9FB98DCE-FF06-47FC-A344-24AD5C273696}"/>
          </ac:graphicFrameMkLst>
        </pc:graphicFrameChg>
      </pc:sldChg>
      <pc:sldChg chg="addSp delSp modSp mod">
        <pc:chgData name="Paola Fumagalli" userId="bbb7a822-645a-4cd5-a540-23c776bfd693" providerId="ADAL" clId="{78C26DB2-802E-4087-AB2C-A67A1ABD00BE}" dt="2021-01-14T17:03:41.273" v="2905"/>
        <pc:sldMkLst>
          <pc:docMk/>
          <pc:sldMk cId="636055050" sldId="450"/>
        </pc:sldMkLst>
        <pc:spChg chg="mod">
          <ac:chgData name="Paola Fumagalli" userId="bbb7a822-645a-4cd5-a540-23c776bfd693" providerId="ADAL" clId="{78C26DB2-802E-4087-AB2C-A67A1ABD00BE}" dt="2021-01-12T09:07:10.300" v="1057" actId="207"/>
          <ac:spMkLst>
            <pc:docMk/>
            <pc:sldMk cId="636055050" sldId="450"/>
            <ac:spMk id="4" creationId="{5773661F-4C6D-4281-9F8F-753B742E53F7}"/>
          </ac:spMkLst>
        </pc:spChg>
        <pc:graphicFrameChg chg="add del mod">
          <ac:chgData name="Paola Fumagalli" userId="bbb7a822-645a-4cd5-a540-23c776bfd693" providerId="ADAL" clId="{78C26DB2-802E-4087-AB2C-A67A1ABD00BE}" dt="2021-01-12T08:51:56.087" v="947"/>
          <ac:graphicFrameMkLst>
            <pc:docMk/>
            <pc:sldMk cId="636055050" sldId="450"/>
            <ac:graphicFrameMk id="5" creationId="{79598385-9F6B-458F-A2FB-645196ED46D2}"/>
          </ac:graphicFrameMkLst>
        </pc:graphicFrameChg>
        <pc:graphicFrameChg chg="add del mod">
          <ac:chgData name="Paola Fumagalli" userId="bbb7a822-645a-4cd5-a540-23c776bfd693" providerId="ADAL" clId="{78C26DB2-802E-4087-AB2C-A67A1ABD00BE}" dt="2021-01-12T09:01:43.376" v="1019" actId="478"/>
          <ac:graphicFrameMkLst>
            <pc:docMk/>
            <pc:sldMk cId="636055050" sldId="450"/>
            <ac:graphicFrameMk id="6" creationId="{4B06DF6C-95E4-4C02-B89A-2F7DC0EF0F09}"/>
          </ac:graphicFrameMkLst>
        </pc:graphicFrameChg>
        <pc:graphicFrameChg chg="add del mod">
          <ac:chgData name="Paola Fumagalli" userId="bbb7a822-645a-4cd5-a540-23c776bfd693" providerId="ADAL" clId="{78C26DB2-802E-4087-AB2C-A67A1ABD00BE}" dt="2021-01-12T08:57:19.386" v="972" actId="478"/>
          <ac:graphicFrameMkLst>
            <pc:docMk/>
            <pc:sldMk cId="636055050" sldId="450"/>
            <ac:graphicFrameMk id="7" creationId="{DAA5FCDF-2EE3-464D-88FD-466CFF09D0B6}"/>
          </ac:graphicFrameMkLst>
        </pc:graphicFrameChg>
        <pc:graphicFrameChg chg="add del mod">
          <ac:chgData name="Paola Fumagalli" userId="bbb7a822-645a-4cd5-a540-23c776bfd693" providerId="ADAL" clId="{78C26DB2-802E-4087-AB2C-A67A1ABD00BE}" dt="2021-01-12T08:58:42.723" v="974" actId="478"/>
          <ac:graphicFrameMkLst>
            <pc:docMk/>
            <pc:sldMk cId="636055050" sldId="450"/>
            <ac:graphicFrameMk id="8" creationId="{25BF72F5-27B1-4791-A3D4-1A4BBAAB62A7}"/>
          </ac:graphicFrameMkLst>
        </pc:graphicFrameChg>
        <pc:graphicFrameChg chg="add mod">
          <ac:chgData name="Paola Fumagalli" userId="bbb7a822-645a-4cd5-a540-23c776bfd693" providerId="ADAL" clId="{78C26DB2-802E-4087-AB2C-A67A1ABD00BE}" dt="2021-01-14T17:03:41.273" v="2905"/>
          <ac:graphicFrameMkLst>
            <pc:docMk/>
            <pc:sldMk cId="636055050" sldId="450"/>
            <ac:graphicFrameMk id="9" creationId="{EE649291-5203-4F0D-880B-ED6971D2B261}"/>
          </ac:graphicFrameMkLst>
        </pc:graphicFrameChg>
        <pc:graphicFrameChg chg="add mod">
          <ac:chgData name="Paola Fumagalli" userId="bbb7a822-645a-4cd5-a540-23c776bfd693" providerId="ADAL" clId="{78C26DB2-802E-4087-AB2C-A67A1ABD00BE}" dt="2021-01-14T17:03:39.153" v="2904"/>
          <ac:graphicFrameMkLst>
            <pc:docMk/>
            <pc:sldMk cId="636055050" sldId="450"/>
            <ac:graphicFrameMk id="10" creationId="{3C00B627-2CAE-49A5-B2C0-9EE4C1336789}"/>
          </ac:graphicFrameMkLst>
        </pc:graphicFrameChg>
      </pc:sldChg>
      <pc:sldChg chg="addSp delSp modSp mod ord">
        <pc:chgData name="Paola Fumagalli" userId="bbb7a822-645a-4cd5-a540-23c776bfd693" providerId="ADAL" clId="{78C26DB2-802E-4087-AB2C-A67A1ABD00BE}" dt="2021-01-14T17:03:04.472" v="2903"/>
        <pc:sldMkLst>
          <pc:docMk/>
          <pc:sldMk cId="4204777416" sldId="451"/>
        </pc:sldMkLst>
        <pc:spChg chg="add mod">
          <ac:chgData name="Paola Fumagalli" userId="bbb7a822-645a-4cd5-a540-23c776bfd693" providerId="ADAL" clId="{78C26DB2-802E-4087-AB2C-A67A1ABD00BE}" dt="2021-01-13T15:01:56.901" v="2397" actId="20577"/>
          <ac:spMkLst>
            <pc:docMk/>
            <pc:sldMk cId="4204777416" sldId="451"/>
            <ac:spMk id="4" creationId="{EA3E8099-189A-4DCF-8089-CDCC47117F2B}"/>
          </ac:spMkLst>
        </pc:spChg>
        <pc:spChg chg="add mod">
          <ac:chgData name="Paola Fumagalli" userId="bbb7a822-645a-4cd5-a540-23c776bfd693" providerId="ADAL" clId="{78C26DB2-802E-4087-AB2C-A67A1ABD00BE}" dt="2021-01-12T08:43:55.511" v="837" actId="14100"/>
          <ac:spMkLst>
            <pc:docMk/>
            <pc:sldMk cId="4204777416" sldId="451"/>
            <ac:spMk id="5" creationId="{C2A14442-7ACB-42F7-A7E8-767376BEA8FD}"/>
          </ac:spMkLst>
        </pc:spChg>
        <pc:spChg chg="mod">
          <ac:chgData name="Paola Fumagalli" userId="bbb7a822-645a-4cd5-a540-23c776bfd693" providerId="ADAL" clId="{78C26DB2-802E-4087-AB2C-A67A1ABD00BE}" dt="2021-01-13T15:00:14.099" v="2348" actId="108"/>
          <ac:spMkLst>
            <pc:docMk/>
            <pc:sldMk cId="4204777416" sldId="451"/>
            <ac:spMk id="6" creationId="{E19C672D-1B7E-48A1-947C-72A8A5EECBC3}"/>
          </ac:spMkLst>
        </pc:spChg>
        <pc:spChg chg="add mod">
          <ac:chgData name="Paola Fumagalli" userId="bbb7a822-645a-4cd5-a540-23c776bfd693" providerId="ADAL" clId="{78C26DB2-802E-4087-AB2C-A67A1ABD00BE}" dt="2021-01-12T09:05:35.274" v="1050" actId="113"/>
          <ac:spMkLst>
            <pc:docMk/>
            <pc:sldMk cId="4204777416" sldId="451"/>
            <ac:spMk id="7" creationId="{1207FED4-17AD-4F92-96FD-EC441030157F}"/>
          </ac:spMkLst>
        </pc:spChg>
        <pc:graphicFrameChg chg="add del mod">
          <ac:chgData name="Paola Fumagalli" userId="bbb7a822-645a-4cd5-a540-23c776bfd693" providerId="ADAL" clId="{78C26DB2-802E-4087-AB2C-A67A1ABD00BE}" dt="2021-01-14T09:56:17.359" v="2869" actId="478"/>
          <ac:graphicFrameMkLst>
            <pc:docMk/>
            <pc:sldMk cId="4204777416" sldId="451"/>
            <ac:graphicFrameMk id="8" creationId="{779E99D1-ECB0-4A7D-880B-451FC7AFC10C}"/>
          </ac:graphicFrameMkLst>
        </pc:graphicFrameChg>
        <pc:graphicFrameChg chg="add mod">
          <ac:chgData name="Paola Fumagalli" userId="bbb7a822-645a-4cd5-a540-23c776bfd693" providerId="ADAL" clId="{78C26DB2-802E-4087-AB2C-A67A1ABD00BE}" dt="2021-01-14T17:03:04.472" v="2903"/>
          <ac:graphicFrameMkLst>
            <pc:docMk/>
            <pc:sldMk cId="4204777416" sldId="451"/>
            <ac:graphicFrameMk id="8" creationId="{7B97C53C-B639-48D7-80A5-F338979B96D0}"/>
          </ac:graphicFrameMkLst>
        </pc:graphicFrameChg>
        <pc:graphicFrameChg chg="del mod">
          <ac:chgData name="Paola Fumagalli" userId="bbb7a822-645a-4cd5-a540-23c776bfd693" providerId="ADAL" clId="{78C26DB2-802E-4087-AB2C-A67A1ABD00BE}" dt="2021-01-12T08:34:40.260" v="557" actId="478"/>
          <ac:graphicFrameMkLst>
            <pc:docMk/>
            <pc:sldMk cId="4204777416" sldId="451"/>
            <ac:graphicFrameMk id="8" creationId="{B7AFAA52-90B5-4C22-807E-D1D9BE13BAC6}"/>
          </ac:graphicFrameMkLst>
        </pc:graphicFrameChg>
        <pc:graphicFrameChg chg="add del mod">
          <ac:chgData name="Paola Fumagalli" userId="bbb7a822-645a-4cd5-a540-23c776bfd693" providerId="ADAL" clId="{78C26DB2-802E-4087-AB2C-A67A1ABD00BE}" dt="2021-01-14T10:25:50.057" v="2872" actId="478"/>
          <ac:graphicFrameMkLst>
            <pc:docMk/>
            <pc:sldMk cId="4204777416" sldId="451"/>
            <ac:graphicFrameMk id="9" creationId="{0909E677-EDAB-4655-8861-46CD5A08F87C}"/>
          </ac:graphicFrameMkLst>
        </pc:graphicFrameChg>
      </pc:sldChg>
      <pc:sldChg chg="modSp add del ord">
        <pc:chgData name="Paola Fumagalli" userId="bbb7a822-645a-4cd5-a540-23c776bfd693" providerId="ADAL" clId="{78C26DB2-802E-4087-AB2C-A67A1ABD00BE}" dt="2021-01-13T13:28:12.220" v="2070" actId="47"/>
        <pc:sldMkLst>
          <pc:docMk/>
          <pc:sldMk cId="1434322389" sldId="452"/>
        </pc:sldMkLst>
        <pc:graphicFrameChg chg="mod">
          <ac:chgData name="Paola Fumagalli" userId="bbb7a822-645a-4cd5-a540-23c776bfd693" providerId="ADAL" clId="{78C26DB2-802E-4087-AB2C-A67A1ABD00BE}" dt="2021-01-13T13:13:34.723" v="2069"/>
          <ac:graphicFrameMkLst>
            <pc:docMk/>
            <pc:sldMk cId="1434322389" sldId="452"/>
            <ac:graphicFrameMk id="7" creationId="{9FB98DCE-FF06-47FC-A344-24AD5C273696}"/>
          </ac:graphicFrameMkLst>
        </pc:graphicFrameChg>
      </pc:sldChg>
      <pc:sldChg chg="modSp add del ord replId">
        <pc:chgData name="Paola Fumagalli" userId="bbb7a822-645a-4cd5-a540-23c776bfd693" providerId="ADAL" clId="{78C26DB2-802E-4087-AB2C-A67A1ABD00BE}" dt="2021-01-13T14:13:12.061" v="2232" actId="47"/>
        <pc:sldMkLst>
          <pc:docMk/>
          <pc:sldMk cId="2561957087" sldId="453"/>
        </pc:sldMkLst>
        <pc:graphicFrameChg chg="mod">
          <ac:chgData name="Paola Fumagalli" userId="bbb7a822-645a-4cd5-a540-23c776bfd693" providerId="ADAL" clId="{78C26DB2-802E-4087-AB2C-A67A1ABD00BE}" dt="2021-01-13T13:31:08.404" v="2071"/>
          <ac:graphicFrameMkLst>
            <pc:docMk/>
            <pc:sldMk cId="2561957087" sldId="453"/>
            <ac:graphicFrameMk id="8" creationId="{B7AFAA52-90B5-4C22-807E-D1D9BE13BAC6}"/>
          </ac:graphicFrameMkLst>
        </pc:graphicFrameChg>
      </pc:sldChg>
      <pc:sldChg chg="addSp delSp modSp add mod ord">
        <pc:chgData name="Paola Fumagalli" userId="bbb7a822-645a-4cd5-a540-23c776bfd693" providerId="ADAL" clId="{78C26DB2-802E-4087-AB2C-A67A1ABD00BE}" dt="2021-01-15T15:03:20.962" v="2946"/>
        <pc:sldMkLst>
          <pc:docMk/>
          <pc:sldMk cId="957695945" sldId="454"/>
        </pc:sldMkLst>
        <pc:spChg chg="add del mod">
          <ac:chgData name="Paola Fumagalli" userId="bbb7a822-645a-4cd5-a540-23c776bfd693" providerId="ADAL" clId="{78C26DB2-802E-4087-AB2C-A67A1ABD00BE}" dt="2021-01-15T15:02:40.284" v="2934" actId="478"/>
          <ac:spMkLst>
            <pc:docMk/>
            <pc:sldMk cId="957695945" sldId="454"/>
            <ac:spMk id="3" creationId="{FA43C865-2ADA-426C-B11F-2A59C434D6F9}"/>
          </ac:spMkLst>
        </pc:spChg>
        <pc:spChg chg="add del mod">
          <ac:chgData name="Paola Fumagalli" userId="bbb7a822-645a-4cd5-a540-23c776bfd693" providerId="ADAL" clId="{78C26DB2-802E-4087-AB2C-A67A1ABD00BE}" dt="2021-01-15T15:02:38.601" v="2933" actId="478"/>
          <ac:spMkLst>
            <pc:docMk/>
            <pc:sldMk cId="957695945" sldId="454"/>
            <ac:spMk id="5" creationId="{E3E9EC81-B00F-4EAD-988C-A3DA93A32482}"/>
          </ac:spMkLst>
        </pc:spChg>
        <pc:spChg chg="mod">
          <ac:chgData name="Paola Fumagalli" userId="bbb7a822-645a-4cd5-a540-23c776bfd693" providerId="ADAL" clId="{78C26DB2-802E-4087-AB2C-A67A1ABD00BE}" dt="2021-01-15T15:03:16.753" v="2944" actId="14100"/>
          <ac:spMkLst>
            <pc:docMk/>
            <pc:sldMk cId="957695945" sldId="454"/>
            <ac:spMk id="18" creationId="{EECF243F-8304-E94C-B044-9D56B4EC50FE}"/>
          </ac:spMkLst>
        </pc:spChg>
        <pc:spChg chg="mod">
          <ac:chgData name="Paola Fumagalli" userId="bbb7a822-645a-4cd5-a540-23c776bfd693" providerId="ADAL" clId="{78C26DB2-802E-4087-AB2C-A67A1ABD00BE}" dt="2021-01-15T15:03:06.920" v="2943" actId="27636"/>
          <ac:spMkLst>
            <pc:docMk/>
            <pc:sldMk cId="957695945" sldId="454"/>
            <ac:spMk id="20" creationId="{27E0D619-3245-824E-86B7-EACB6060B8ED}"/>
          </ac:spMkLst>
        </pc:spChg>
        <pc:spChg chg="mod">
          <ac:chgData name="Paola Fumagalli" userId="bbb7a822-645a-4cd5-a540-23c776bfd693" providerId="ADAL" clId="{78C26DB2-802E-4087-AB2C-A67A1ABD00BE}" dt="2021-01-15T15:03:01.993" v="2940" actId="27636"/>
          <ac:spMkLst>
            <pc:docMk/>
            <pc:sldMk cId="957695945" sldId="454"/>
            <ac:spMk id="36" creationId="{35F62EF2-396C-B846-8473-E11710D0BC6A}"/>
          </ac:spMkLst>
        </pc:spChg>
        <pc:spChg chg="mod">
          <ac:chgData name="Paola Fumagalli" userId="bbb7a822-645a-4cd5-a540-23c776bfd693" providerId="ADAL" clId="{78C26DB2-802E-4087-AB2C-A67A1ABD00BE}" dt="2021-01-15T15:03:04.233" v="2941" actId="14100"/>
          <ac:spMkLst>
            <pc:docMk/>
            <pc:sldMk cId="957695945" sldId="454"/>
            <ac:spMk id="37" creationId="{4C01D92C-53CB-5B42-BF5F-82E24C4B6B06}"/>
          </ac:spMkLst>
        </pc:spChg>
        <pc:picChg chg="del mod modCrop">
          <ac:chgData name="Paola Fumagalli" userId="bbb7a822-645a-4cd5-a540-23c776bfd693" providerId="ADAL" clId="{78C26DB2-802E-4087-AB2C-A67A1ABD00BE}" dt="2021-01-15T15:02:35.453" v="2932" actId="478"/>
          <ac:picMkLst>
            <pc:docMk/>
            <pc:sldMk cId="957695945" sldId="454"/>
            <ac:picMk id="6" creationId="{5615DCD2-97F6-47F6-A9BD-A09C80EAD36F}"/>
          </ac:picMkLst>
        </pc:picChg>
        <pc:picChg chg="add mod">
          <ac:chgData name="Paola Fumagalli" userId="bbb7a822-645a-4cd5-a540-23c776bfd693" providerId="ADAL" clId="{78C26DB2-802E-4087-AB2C-A67A1ABD00BE}" dt="2021-01-15T15:02:50.510" v="2937"/>
          <ac:picMkLst>
            <pc:docMk/>
            <pc:sldMk cId="957695945" sldId="454"/>
            <ac:picMk id="13" creationId="{FD7A6EB3-E778-4608-9A20-E2404AB8779A}"/>
          </ac:picMkLst>
        </pc:picChg>
        <pc:picChg chg="add mod">
          <ac:chgData name="Paola Fumagalli" userId="bbb7a822-645a-4cd5-a540-23c776bfd693" providerId="ADAL" clId="{78C26DB2-802E-4087-AB2C-A67A1ABD00BE}" dt="2021-01-15T15:02:56.911" v="2938"/>
          <ac:picMkLst>
            <pc:docMk/>
            <pc:sldMk cId="957695945" sldId="454"/>
            <ac:picMk id="14" creationId="{EDC02751-3027-43FC-8C48-0A96E21CD4ED}"/>
          </ac:picMkLst>
        </pc:picChg>
        <pc:picChg chg="del mod">
          <ac:chgData name="Paola Fumagalli" userId="bbb7a822-645a-4cd5-a540-23c776bfd693" providerId="ADAL" clId="{78C26DB2-802E-4087-AB2C-A67A1ABD00BE}" dt="2021-01-15T15:02:33.992" v="2931" actId="478"/>
          <ac:picMkLst>
            <pc:docMk/>
            <pc:sldMk cId="957695945" sldId="454"/>
            <ac:picMk id="21" creationId="{2BE0F353-880A-4341-8CD1-44BF554F34BC}"/>
          </ac:picMkLst>
        </pc:picChg>
      </pc:sldChg>
    </pc:docChg>
  </pc:docChgLst>
  <pc:docChgLst>
    <pc:chgData name="Paola Fumagalli" userId="bbb7a822-645a-4cd5-a540-23c776bfd693" providerId="ADAL" clId="{19878BF7-11EA-40CA-BA5A-DD719EE4AA81}"/>
    <pc:docChg chg="modSld">
      <pc:chgData name="Paola Fumagalli" userId="bbb7a822-645a-4cd5-a540-23c776bfd693" providerId="ADAL" clId="{19878BF7-11EA-40CA-BA5A-DD719EE4AA81}" dt="2020-11-16T17:56:29.262" v="14" actId="20577"/>
      <pc:docMkLst>
        <pc:docMk/>
      </pc:docMkLst>
      <pc:sldChg chg="modSp">
        <pc:chgData name="Paola Fumagalli" userId="bbb7a822-645a-4cd5-a540-23c776bfd693" providerId="ADAL" clId="{19878BF7-11EA-40CA-BA5A-DD719EE4AA81}" dt="2020-11-16T17:56:29.262" v="14" actId="20577"/>
        <pc:sldMkLst>
          <pc:docMk/>
          <pc:sldMk cId="1415522987" sldId="434"/>
        </pc:sldMkLst>
        <pc:spChg chg="mod">
          <ac:chgData name="Paola Fumagalli" userId="bbb7a822-645a-4cd5-a540-23c776bfd693" providerId="ADAL" clId="{19878BF7-11EA-40CA-BA5A-DD719EE4AA81}" dt="2020-11-16T17:56:29.262" v="14" actId="20577"/>
          <ac:spMkLst>
            <pc:docMk/>
            <pc:sldMk cId="1415522987" sldId="434"/>
            <ac:spMk id="5" creationId="{A9D40F94-5F4A-F249-A00A-D4EB89DF9C3F}"/>
          </ac:spMkLst>
        </pc:spChg>
        <pc:spChg chg="mod">
          <ac:chgData name="Paola Fumagalli" userId="bbb7a822-645a-4cd5-a540-23c776bfd693" providerId="ADAL" clId="{19878BF7-11EA-40CA-BA5A-DD719EE4AA81}" dt="2020-11-16T17:55:55.147" v="0" actId="207"/>
          <ac:spMkLst>
            <pc:docMk/>
            <pc:sldMk cId="1415522987" sldId="434"/>
            <ac:spMk id="9" creationId="{AC61F84F-F2C6-E44B-B2F2-C00A53799894}"/>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57A3FB-3F48-44F1-B6F6-431528A4DAD4}" type="doc">
      <dgm:prSet loTypeId="urn:microsoft.com/office/officeart/2005/8/layout/cycle8" loCatId="cycle" qsTypeId="urn:microsoft.com/office/officeart/2005/8/quickstyle/simple1" qsCatId="simple" csTypeId="urn:microsoft.com/office/officeart/2005/8/colors/accent1_2" csCatId="accent1" phldr="1"/>
      <dgm:spPr/>
      <dgm:t>
        <a:bodyPr/>
        <a:lstStyle/>
        <a:p>
          <a:endParaRPr lang="en-US"/>
        </a:p>
      </dgm:t>
    </dgm:pt>
    <dgm:pt modelId="{67EC5014-0FFB-4EAB-A11E-A1BBBC39B152}">
      <dgm:prSet phldrT="[Text]" custT="1"/>
      <dgm:spPr/>
      <dgm:t>
        <a:bodyPr/>
        <a:lstStyle/>
        <a:p>
          <a:pPr algn="l"/>
          <a:r>
            <a:rPr lang="it-IT" sz="1800" b="1" dirty="0">
              <a:effectLst>
                <a:outerShdw blurRad="38100" dist="38100" dir="2700000" algn="tl">
                  <a:srgbClr val="000000">
                    <a:alpha val="43137"/>
                  </a:srgbClr>
                </a:outerShdw>
              </a:effectLst>
            </a:rPr>
            <a:t>QVC Buyer</a:t>
          </a:r>
          <a:endParaRPr lang="en-US" sz="1800" b="1" dirty="0">
            <a:effectLst>
              <a:outerShdw blurRad="38100" dist="38100" dir="2700000" algn="tl">
                <a:srgbClr val="000000">
                  <a:alpha val="43137"/>
                </a:srgbClr>
              </a:outerShdw>
            </a:effectLst>
          </a:endParaRPr>
        </a:p>
      </dgm:t>
    </dgm:pt>
    <dgm:pt modelId="{2D1DBFA5-64FD-42CD-8106-A686DA695AE7}" type="parTrans" cxnId="{C832F956-2347-4340-9883-4095EFED3670}">
      <dgm:prSet/>
      <dgm:spPr/>
      <dgm:t>
        <a:bodyPr/>
        <a:lstStyle/>
        <a:p>
          <a:endParaRPr lang="en-US"/>
        </a:p>
      </dgm:t>
    </dgm:pt>
    <dgm:pt modelId="{84633CE3-DEDC-4498-9B20-1A176C7A1214}" type="sibTrans" cxnId="{C832F956-2347-4340-9883-4095EFED3670}">
      <dgm:prSet/>
      <dgm:spPr/>
      <dgm:t>
        <a:bodyPr/>
        <a:lstStyle/>
        <a:p>
          <a:endParaRPr lang="en-US"/>
        </a:p>
      </dgm:t>
    </dgm:pt>
    <dgm:pt modelId="{0BDFE52C-6984-4BA7-B0F8-74EC6EE44A52}">
      <dgm:prSet phldrT="[Text]"/>
      <dgm:spPr/>
      <dgm:t>
        <a:bodyPr/>
        <a:lstStyle/>
        <a:p>
          <a:pPr algn="ctr"/>
          <a:r>
            <a:rPr lang="it-IT" sz="1800" b="1" dirty="0">
              <a:effectLst>
                <a:outerShdw blurRad="38100" dist="38100" dir="2700000" algn="tl">
                  <a:srgbClr val="000000">
                    <a:alpha val="43137"/>
                  </a:srgbClr>
                </a:outerShdw>
              </a:effectLst>
            </a:rPr>
            <a:t>QVC ADV Compliance</a:t>
          </a:r>
          <a:endParaRPr lang="en-US" sz="1800" b="1" dirty="0">
            <a:effectLst>
              <a:outerShdw blurRad="38100" dist="38100" dir="2700000" algn="tl">
                <a:srgbClr val="000000">
                  <a:alpha val="43137"/>
                </a:srgbClr>
              </a:outerShdw>
            </a:effectLst>
          </a:endParaRPr>
        </a:p>
      </dgm:t>
    </dgm:pt>
    <dgm:pt modelId="{582A9416-7123-40AB-A426-3FB4A78DA4FA}" type="parTrans" cxnId="{0814CF2D-AA10-4E5F-A8DE-EE79A36BD37E}">
      <dgm:prSet/>
      <dgm:spPr/>
      <dgm:t>
        <a:bodyPr/>
        <a:lstStyle/>
        <a:p>
          <a:endParaRPr lang="en-US"/>
        </a:p>
      </dgm:t>
    </dgm:pt>
    <dgm:pt modelId="{52D62062-CAAE-404C-A60A-FAFCFA21ADDA}" type="sibTrans" cxnId="{0814CF2D-AA10-4E5F-A8DE-EE79A36BD37E}">
      <dgm:prSet/>
      <dgm:spPr/>
      <dgm:t>
        <a:bodyPr/>
        <a:lstStyle/>
        <a:p>
          <a:endParaRPr lang="en-US"/>
        </a:p>
      </dgm:t>
    </dgm:pt>
    <dgm:pt modelId="{231EB8EE-D201-447A-9A62-47E3A1316955}">
      <dgm:prSet phldrT="[Text]" custT="1"/>
      <dgm:spPr/>
      <dgm:t>
        <a:bodyPr/>
        <a:lstStyle/>
        <a:p>
          <a:pPr algn="ctr"/>
          <a:r>
            <a:rPr lang="it-IT" sz="1200" dirty="0" err="1"/>
            <a:t>Evaluates</a:t>
          </a:r>
          <a:r>
            <a:rPr lang="it-IT" sz="1200" dirty="0"/>
            <a:t> </a:t>
          </a:r>
          <a:r>
            <a:rPr lang="it-IT" sz="1200" dirty="0" err="1"/>
            <a:t>claims</a:t>
          </a:r>
          <a:r>
            <a:rPr lang="it-IT" sz="1200" dirty="0"/>
            <a:t> to v</a:t>
          </a:r>
          <a:r>
            <a:rPr lang="en-US" sz="1200" dirty="0" err="1"/>
            <a:t>erify</a:t>
          </a:r>
          <a:r>
            <a:rPr lang="en-US" sz="1200" dirty="0"/>
            <a:t> </a:t>
          </a:r>
          <a:r>
            <a:rPr lang="en-US" sz="1200"/>
            <a:t>and guarantee advertisement </a:t>
          </a:r>
          <a:r>
            <a:rPr lang="en-US" sz="1200" dirty="0"/>
            <a:t>compliance</a:t>
          </a:r>
        </a:p>
      </dgm:t>
    </dgm:pt>
    <dgm:pt modelId="{26577A6D-3B28-4D55-A2C7-9718E741D9AC}" type="parTrans" cxnId="{08C266E2-CFE9-403B-9ECB-9345C54BA759}">
      <dgm:prSet/>
      <dgm:spPr/>
      <dgm:t>
        <a:bodyPr/>
        <a:lstStyle/>
        <a:p>
          <a:endParaRPr lang="en-US"/>
        </a:p>
      </dgm:t>
    </dgm:pt>
    <dgm:pt modelId="{E37E0BDD-30D1-42B3-B167-E2DC89278425}" type="sibTrans" cxnId="{08C266E2-CFE9-403B-9ECB-9345C54BA759}">
      <dgm:prSet/>
      <dgm:spPr/>
      <dgm:t>
        <a:bodyPr/>
        <a:lstStyle/>
        <a:p>
          <a:endParaRPr lang="en-US"/>
        </a:p>
      </dgm:t>
    </dgm:pt>
    <dgm:pt modelId="{6C48BEEF-B85A-4AF2-8D23-446B8553A681}">
      <dgm:prSet phldrT="[Text]" custT="1"/>
      <dgm:spPr/>
      <dgm:t>
        <a:bodyPr/>
        <a:lstStyle/>
        <a:p>
          <a:pPr algn="ctr"/>
          <a:r>
            <a:rPr lang="it-IT" sz="1800" b="1" dirty="0">
              <a:effectLst>
                <a:outerShdw blurRad="38100" dist="38100" dir="2700000" algn="tl">
                  <a:srgbClr val="000000">
                    <a:alpha val="43137"/>
                  </a:srgbClr>
                </a:outerShdw>
              </a:effectLst>
            </a:rPr>
            <a:t>Vendor</a:t>
          </a:r>
          <a:endParaRPr lang="en-US" sz="1200" b="1" dirty="0">
            <a:effectLst>
              <a:outerShdw blurRad="38100" dist="38100" dir="2700000" algn="tl">
                <a:srgbClr val="000000">
                  <a:alpha val="43137"/>
                </a:srgbClr>
              </a:outerShdw>
            </a:effectLst>
          </a:endParaRPr>
        </a:p>
      </dgm:t>
    </dgm:pt>
    <dgm:pt modelId="{EEFC4861-E75F-4A71-AA8F-8E0B296E727A}" type="parTrans" cxnId="{21F6BBC6-70A3-45EC-9272-203D44618C80}">
      <dgm:prSet/>
      <dgm:spPr/>
      <dgm:t>
        <a:bodyPr/>
        <a:lstStyle/>
        <a:p>
          <a:endParaRPr lang="en-US"/>
        </a:p>
      </dgm:t>
    </dgm:pt>
    <dgm:pt modelId="{FB8F0A08-7374-4CB0-BDCF-5D0FE283B9FA}" type="sibTrans" cxnId="{21F6BBC6-70A3-45EC-9272-203D44618C80}">
      <dgm:prSet/>
      <dgm:spPr/>
      <dgm:t>
        <a:bodyPr/>
        <a:lstStyle/>
        <a:p>
          <a:endParaRPr lang="en-US"/>
        </a:p>
      </dgm:t>
    </dgm:pt>
    <dgm:pt modelId="{13740014-B378-4FD5-BE34-B27A22A65C49}">
      <dgm:prSet phldrT="[Text]" custT="1"/>
      <dgm:spPr/>
      <dgm:t>
        <a:bodyPr/>
        <a:lstStyle/>
        <a:p>
          <a:pPr algn="l"/>
          <a:r>
            <a:rPr lang="it-IT" sz="1200" dirty="0"/>
            <a:t>Fills in the Claim Form</a:t>
          </a:r>
          <a:endParaRPr lang="en-US" sz="1200" dirty="0"/>
        </a:p>
      </dgm:t>
    </dgm:pt>
    <dgm:pt modelId="{313993CC-8BBE-4CAB-A908-DA00C72B9B12}" type="parTrans" cxnId="{A973DBB4-8C70-4479-9125-208B187A9E7A}">
      <dgm:prSet/>
      <dgm:spPr/>
      <dgm:t>
        <a:bodyPr/>
        <a:lstStyle/>
        <a:p>
          <a:endParaRPr lang="en-US"/>
        </a:p>
      </dgm:t>
    </dgm:pt>
    <dgm:pt modelId="{07DE8186-2F8A-4AAF-86F9-D17717A86949}" type="sibTrans" cxnId="{A973DBB4-8C70-4479-9125-208B187A9E7A}">
      <dgm:prSet/>
      <dgm:spPr/>
      <dgm:t>
        <a:bodyPr/>
        <a:lstStyle/>
        <a:p>
          <a:endParaRPr lang="en-US"/>
        </a:p>
      </dgm:t>
    </dgm:pt>
    <dgm:pt modelId="{42505DE7-CF1D-4D61-9B8E-218D28A73FEE}">
      <dgm:prSet phldrT="[Text]" custT="1"/>
      <dgm:spPr/>
      <dgm:t>
        <a:bodyPr/>
        <a:lstStyle/>
        <a:p>
          <a:pPr algn="l"/>
          <a:r>
            <a:rPr lang="it-IT" sz="1200" dirty="0"/>
            <a:t>Sends Claim Form &amp; supporting  evidence to QVC Buyer contact</a:t>
          </a:r>
          <a:endParaRPr lang="en-US" sz="1200" dirty="0"/>
        </a:p>
      </dgm:t>
    </dgm:pt>
    <dgm:pt modelId="{4219D706-23CE-4A28-9A59-6C88AE5AC204}" type="parTrans" cxnId="{25BD3CE5-4099-46C4-AB69-BEDB7D422E42}">
      <dgm:prSet/>
      <dgm:spPr/>
      <dgm:t>
        <a:bodyPr/>
        <a:lstStyle/>
        <a:p>
          <a:endParaRPr lang="en-US"/>
        </a:p>
      </dgm:t>
    </dgm:pt>
    <dgm:pt modelId="{A291B6E4-34C7-48FD-A760-28399EC1F9F1}" type="sibTrans" cxnId="{25BD3CE5-4099-46C4-AB69-BEDB7D422E42}">
      <dgm:prSet/>
      <dgm:spPr/>
      <dgm:t>
        <a:bodyPr/>
        <a:lstStyle/>
        <a:p>
          <a:endParaRPr lang="en-US"/>
        </a:p>
      </dgm:t>
    </dgm:pt>
    <dgm:pt modelId="{E3EFED44-CC66-45E6-BC55-5D12CE21815B}">
      <dgm:prSet phldrT="[Text]" custT="1"/>
      <dgm:spPr/>
      <dgm:t>
        <a:bodyPr/>
        <a:lstStyle/>
        <a:p>
          <a:pPr algn="l"/>
          <a:r>
            <a:rPr lang="it-IT" sz="1200" b="0" dirty="0" err="1">
              <a:effectLst/>
            </a:rPr>
            <a:t>Evaluates</a:t>
          </a:r>
          <a:r>
            <a:rPr lang="it-IT" sz="1200" b="0" dirty="0">
              <a:effectLst/>
            </a:rPr>
            <a:t> </a:t>
          </a:r>
          <a:r>
            <a:rPr lang="it-IT" sz="1200" b="0" dirty="0" err="1">
              <a:effectLst/>
            </a:rPr>
            <a:t>claim’s</a:t>
          </a:r>
          <a:r>
            <a:rPr lang="it-IT" sz="1200" b="0" dirty="0">
              <a:effectLst/>
            </a:rPr>
            <a:t> commercial appeal</a:t>
          </a:r>
          <a:endParaRPr lang="en-US" sz="1800" b="1" dirty="0">
            <a:effectLst>
              <a:outerShdw blurRad="38100" dist="38100" dir="2700000" algn="tl">
                <a:srgbClr val="000000">
                  <a:alpha val="43137"/>
                </a:srgbClr>
              </a:outerShdw>
            </a:effectLst>
          </a:endParaRPr>
        </a:p>
      </dgm:t>
    </dgm:pt>
    <dgm:pt modelId="{00C7FA8A-99A1-4376-BCAC-C287A53A52FC}" type="parTrans" cxnId="{8780DAD1-5840-4848-84E9-2A5D749A52D2}">
      <dgm:prSet/>
      <dgm:spPr/>
      <dgm:t>
        <a:bodyPr/>
        <a:lstStyle/>
        <a:p>
          <a:endParaRPr lang="en-US"/>
        </a:p>
      </dgm:t>
    </dgm:pt>
    <dgm:pt modelId="{DB211EB0-D594-403A-8D78-B94EF9308DBE}" type="sibTrans" cxnId="{8780DAD1-5840-4848-84E9-2A5D749A52D2}">
      <dgm:prSet/>
      <dgm:spPr/>
      <dgm:t>
        <a:bodyPr/>
        <a:lstStyle/>
        <a:p>
          <a:endParaRPr lang="en-US"/>
        </a:p>
      </dgm:t>
    </dgm:pt>
    <dgm:pt modelId="{9A1B01BE-377C-4EA5-A0E3-87708CFD726D}">
      <dgm:prSet phldrT="[Text]" custT="1"/>
      <dgm:spPr/>
      <dgm:t>
        <a:bodyPr/>
        <a:lstStyle/>
        <a:p>
          <a:pPr algn="l"/>
          <a:r>
            <a:rPr lang="it-IT" sz="1200" b="0" dirty="0" err="1">
              <a:effectLst/>
            </a:rPr>
            <a:t>Sends</a:t>
          </a:r>
          <a:r>
            <a:rPr lang="it-IT" sz="1200" b="0" dirty="0">
              <a:effectLst/>
            </a:rPr>
            <a:t> </a:t>
          </a:r>
          <a:r>
            <a:rPr lang="it-IT" sz="1200" b="0" dirty="0" err="1">
              <a:effectLst/>
            </a:rPr>
            <a:t>Claim</a:t>
          </a:r>
          <a:r>
            <a:rPr lang="it-IT" sz="1200" b="0" dirty="0">
              <a:effectLst/>
            </a:rPr>
            <a:t> Form to QVC ADV Compliance</a:t>
          </a:r>
        </a:p>
      </dgm:t>
    </dgm:pt>
    <dgm:pt modelId="{9D9B0EFA-1EF0-4714-8DCE-83D69A9BBD93}" type="parTrans" cxnId="{C7B4D424-A955-4FBE-AF65-05E734A6ED66}">
      <dgm:prSet/>
      <dgm:spPr/>
      <dgm:t>
        <a:bodyPr/>
        <a:lstStyle/>
        <a:p>
          <a:endParaRPr lang="en-US"/>
        </a:p>
      </dgm:t>
    </dgm:pt>
    <dgm:pt modelId="{51755E7B-85FC-4C53-9646-2316A20A204A}" type="sibTrans" cxnId="{C7B4D424-A955-4FBE-AF65-05E734A6ED66}">
      <dgm:prSet/>
      <dgm:spPr/>
      <dgm:t>
        <a:bodyPr/>
        <a:lstStyle/>
        <a:p>
          <a:endParaRPr lang="en-US"/>
        </a:p>
      </dgm:t>
    </dgm:pt>
    <dgm:pt modelId="{5C5F899F-71C4-4934-A622-171DC7A8DB2D}">
      <dgm:prSet phldrT="[Text]" custT="1"/>
      <dgm:spPr/>
      <dgm:t>
        <a:bodyPr/>
        <a:lstStyle/>
        <a:p>
          <a:pPr algn="ctr"/>
          <a:r>
            <a:rPr lang="it-IT" sz="1200" dirty="0" err="1"/>
            <a:t>Sends</a:t>
          </a:r>
          <a:r>
            <a:rPr lang="it-IT" sz="1200" dirty="0"/>
            <a:t> back to Vendor</a:t>
          </a:r>
          <a:endParaRPr lang="en-US" sz="1200" dirty="0"/>
        </a:p>
      </dgm:t>
    </dgm:pt>
    <dgm:pt modelId="{1DAD4AF9-8860-4463-B517-E114BEEB2013}" type="parTrans" cxnId="{EE20C727-F889-4F37-B6E0-420218B56F5B}">
      <dgm:prSet/>
      <dgm:spPr/>
      <dgm:t>
        <a:bodyPr/>
        <a:lstStyle/>
        <a:p>
          <a:endParaRPr lang="en-US"/>
        </a:p>
      </dgm:t>
    </dgm:pt>
    <dgm:pt modelId="{5DF53414-39B8-4B81-A3BE-D3C32098E572}" type="sibTrans" cxnId="{EE20C727-F889-4F37-B6E0-420218B56F5B}">
      <dgm:prSet/>
      <dgm:spPr/>
      <dgm:t>
        <a:bodyPr/>
        <a:lstStyle/>
        <a:p>
          <a:endParaRPr lang="en-US"/>
        </a:p>
      </dgm:t>
    </dgm:pt>
    <dgm:pt modelId="{E1EA7AB9-D386-45E6-B7A1-2F412AED494C}" type="pres">
      <dgm:prSet presAssocID="{8657A3FB-3F48-44F1-B6F6-431528A4DAD4}" presName="compositeShape" presStyleCnt="0">
        <dgm:presLayoutVars>
          <dgm:chMax val="7"/>
          <dgm:dir/>
          <dgm:resizeHandles val="exact"/>
        </dgm:presLayoutVars>
      </dgm:prSet>
      <dgm:spPr/>
    </dgm:pt>
    <dgm:pt modelId="{985D0741-C6EA-4C45-B65E-160D85979426}" type="pres">
      <dgm:prSet presAssocID="{8657A3FB-3F48-44F1-B6F6-431528A4DAD4}" presName="wedge1" presStyleLbl="node1" presStyleIdx="0" presStyleCnt="3"/>
      <dgm:spPr/>
    </dgm:pt>
    <dgm:pt modelId="{300ABF1B-E4EE-4250-9175-38B76670AFAB}" type="pres">
      <dgm:prSet presAssocID="{8657A3FB-3F48-44F1-B6F6-431528A4DAD4}" presName="dummy1a" presStyleCnt="0"/>
      <dgm:spPr/>
    </dgm:pt>
    <dgm:pt modelId="{2F41B08B-F213-40E9-B2BD-62FFB934DC68}" type="pres">
      <dgm:prSet presAssocID="{8657A3FB-3F48-44F1-B6F6-431528A4DAD4}" presName="dummy1b" presStyleCnt="0"/>
      <dgm:spPr/>
    </dgm:pt>
    <dgm:pt modelId="{7C9E6D0A-B270-4A60-A7D9-DA36AC7D9F4C}" type="pres">
      <dgm:prSet presAssocID="{8657A3FB-3F48-44F1-B6F6-431528A4DAD4}" presName="wedge1Tx" presStyleLbl="node1" presStyleIdx="0" presStyleCnt="3">
        <dgm:presLayoutVars>
          <dgm:chMax val="0"/>
          <dgm:chPref val="0"/>
          <dgm:bulletEnabled val="1"/>
        </dgm:presLayoutVars>
      </dgm:prSet>
      <dgm:spPr/>
    </dgm:pt>
    <dgm:pt modelId="{0C7691DD-A0F4-412D-98A5-4DEF87AB55F2}" type="pres">
      <dgm:prSet presAssocID="{8657A3FB-3F48-44F1-B6F6-431528A4DAD4}" presName="wedge2" presStyleLbl="node1" presStyleIdx="1" presStyleCnt="3"/>
      <dgm:spPr/>
    </dgm:pt>
    <dgm:pt modelId="{170DEEB7-639E-4F73-B766-A7DB603A6D36}" type="pres">
      <dgm:prSet presAssocID="{8657A3FB-3F48-44F1-B6F6-431528A4DAD4}" presName="dummy2a" presStyleCnt="0"/>
      <dgm:spPr/>
    </dgm:pt>
    <dgm:pt modelId="{25B83F1E-6CC2-4665-A103-2AC96018595F}" type="pres">
      <dgm:prSet presAssocID="{8657A3FB-3F48-44F1-B6F6-431528A4DAD4}" presName="dummy2b" presStyleCnt="0"/>
      <dgm:spPr/>
    </dgm:pt>
    <dgm:pt modelId="{25964D08-68A5-4235-9392-654F46E178DB}" type="pres">
      <dgm:prSet presAssocID="{8657A3FB-3F48-44F1-B6F6-431528A4DAD4}" presName="wedge2Tx" presStyleLbl="node1" presStyleIdx="1" presStyleCnt="3">
        <dgm:presLayoutVars>
          <dgm:chMax val="0"/>
          <dgm:chPref val="0"/>
          <dgm:bulletEnabled val="1"/>
        </dgm:presLayoutVars>
      </dgm:prSet>
      <dgm:spPr/>
    </dgm:pt>
    <dgm:pt modelId="{A52DA03C-6598-4F76-B321-556C1F14B5B9}" type="pres">
      <dgm:prSet presAssocID="{8657A3FB-3F48-44F1-B6F6-431528A4DAD4}" presName="wedge3" presStyleLbl="node1" presStyleIdx="2" presStyleCnt="3" custScaleX="101400" custScaleY="100173"/>
      <dgm:spPr/>
    </dgm:pt>
    <dgm:pt modelId="{692663FB-E696-4F7F-A10B-4957C6520A15}" type="pres">
      <dgm:prSet presAssocID="{8657A3FB-3F48-44F1-B6F6-431528A4DAD4}" presName="dummy3a" presStyleCnt="0"/>
      <dgm:spPr/>
    </dgm:pt>
    <dgm:pt modelId="{A1978B36-686B-4EC1-AA01-CD127F0ECF3C}" type="pres">
      <dgm:prSet presAssocID="{8657A3FB-3F48-44F1-B6F6-431528A4DAD4}" presName="dummy3b" presStyleCnt="0"/>
      <dgm:spPr/>
    </dgm:pt>
    <dgm:pt modelId="{6186445F-D367-44CA-8639-C4957FB2DA22}" type="pres">
      <dgm:prSet presAssocID="{8657A3FB-3F48-44F1-B6F6-431528A4DAD4}" presName="wedge3Tx" presStyleLbl="node1" presStyleIdx="2" presStyleCnt="3">
        <dgm:presLayoutVars>
          <dgm:chMax val="0"/>
          <dgm:chPref val="0"/>
          <dgm:bulletEnabled val="1"/>
        </dgm:presLayoutVars>
      </dgm:prSet>
      <dgm:spPr/>
    </dgm:pt>
    <dgm:pt modelId="{6CF20A5A-61B3-40A2-9C42-77053E00AFD8}" type="pres">
      <dgm:prSet presAssocID="{84633CE3-DEDC-4498-9B20-1A176C7A1214}" presName="arrowWedge1" presStyleLbl="fgSibTrans2D1" presStyleIdx="0" presStyleCnt="3"/>
      <dgm:spPr/>
    </dgm:pt>
    <dgm:pt modelId="{0BCE81A8-333B-4D18-B26F-726B111457FE}" type="pres">
      <dgm:prSet presAssocID="{52D62062-CAAE-404C-A60A-FAFCFA21ADDA}" presName="arrowWedge2" presStyleLbl="fgSibTrans2D1" presStyleIdx="1" presStyleCnt="3"/>
      <dgm:spPr/>
    </dgm:pt>
    <dgm:pt modelId="{3CB178C1-F543-44A5-88A7-2EB57FCAF1C3}" type="pres">
      <dgm:prSet presAssocID="{FB8F0A08-7374-4CB0-BDCF-5D0FE283B9FA}" presName="arrowWedge3" presStyleLbl="fgSibTrans2D1" presStyleIdx="2" presStyleCnt="3"/>
      <dgm:spPr/>
    </dgm:pt>
  </dgm:ptLst>
  <dgm:cxnLst>
    <dgm:cxn modelId="{A36B2006-049F-4DE6-83A3-7DC51DC932B4}" type="presOf" srcId="{0BDFE52C-6984-4BA7-B0F8-74EC6EE44A52}" destId="{25964D08-68A5-4235-9392-654F46E178DB}" srcOrd="1" destOrd="0" presId="urn:microsoft.com/office/officeart/2005/8/layout/cycle8"/>
    <dgm:cxn modelId="{BE13420A-EDAD-4C26-827A-8776A9CC1A60}" type="presOf" srcId="{9A1B01BE-377C-4EA5-A0E3-87708CFD726D}" destId="{7C9E6D0A-B270-4A60-A7D9-DA36AC7D9F4C}" srcOrd="1" destOrd="2" presId="urn:microsoft.com/office/officeart/2005/8/layout/cycle8"/>
    <dgm:cxn modelId="{E2B7A010-F732-4178-A4E4-6561BFD3FED3}" type="presOf" srcId="{9A1B01BE-377C-4EA5-A0E3-87708CFD726D}" destId="{985D0741-C6EA-4C45-B65E-160D85979426}" srcOrd="0" destOrd="2" presId="urn:microsoft.com/office/officeart/2005/8/layout/cycle8"/>
    <dgm:cxn modelId="{C7B4D424-A955-4FBE-AF65-05E734A6ED66}" srcId="{67EC5014-0FFB-4EAB-A11E-A1BBBC39B152}" destId="{9A1B01BE-377C-4EA5-A0E3-87708CFD726D}" srcOrd="1" destOrd="0" parTransId="{9D9B0EFA-1EF0-4714-8DCE-83D69A9BBD93}" sibTransId="{51755E7B-85FC-4C53-9646-2316A20A204A}"/>
    <dgm:cxn modelId="{EE20C727-F889-4F37-B6E0-420218B56F5B}" srcId="{0BDFE52C-6984-4BA7-B0F8-74EC6EE44A52}" destId="{5C5F899F-71C4-4934-A622-171DC7A8DB2D}" srcOrd="1" destOrd="0" parTransId="{1DAD4AF9-8860-4463-B517-E114BEEB2013}" sibTransId="{5DF53414-39B8-4B81-A3BE-D3C32098E572}"/>
    <dgm:cxn modelId="{0814CF2D-AA10-4E5F-A8DE-EE79A36BD37E}" srcId="{8657A3FB-3F48-44F1-B6F6-431528A4DAD4}" destId="{0BDFE52C-6984-4BA7-B0F8-74EC6EE44A52}" srcOrd="1" destOrd="0" parTransId="{582A9416-7123-40AB-A426-3FB4A78DA4FA}" sibTransId="{52D62062-CAAE-404C-A60A-FAFCFA21ADDA}"/>
    <dgm:cxn modelId="{2799713A-92D1-4DDC-B5F3-275689DF28DD}" type="presOf" srcId="{8657A3FB-3F48-44F1-B6F6-431528A4DAD4}" destId="{E1EA7AB9-D386-45E6-B7A1-2F412AED494C}" srcOrd="0" destOrd="0" presId="urn:microsoft.com/office/officeart/2005/8/layout/cycle8"/>
    <dgm:cxn modelId="{D541D65D-F4FD-44AF-A029-4600440E459E}" type="presOf" srcId="{67EC5014-0FFB-4EAB-A11E-A1BBBC39B152}" destId="{985D0741-C6EA-4C45-B65E-160D85979426}" srcOrd="0" destOrd="0" presId="urn:microsoft.com/office/officeart/2005/8/layout/cycle8"/>
    <dgm:cxn modelId="{EE136876-31B2-45E1-9DAF-DF4BB938E413}" type="presOf" srcId="{231EB8EE-D201-447A-9A62-47E3A1316955}" destId="{0C7691DD-A0F4-412D-98A5-4DEF87AB55F2}" srcOrd="0" destOrd="1" presId="urn:microsoft.com/office/officeart/2005/8/layout/cycle8"/>
    <dgm:cxn modelId="{C832F956-2347-4340-9883-4095EFED3670}" srcId="{8657A3FB-3F48-44F1-B6F6-431528A4DAD4}" destId="{67EC5014-0FFB-4EAB-A11E-A1BBBC39B152}" srcOrd="0" destOrd="0" parTransId="{2D1DBFA5-64FD-42CD-8106-A686DA695AE7}" sibTransId="{84633CE3-DEDC-4498-9B20-1A176C7A1214}"/>
    <dgm:cxn modelId="{29318285-34D6-4DD7-B435-4FA8492100E7}" type="presOf" srcId="{231EB8EE-D201-447A-9A62-47E3A1316955}" destId="{25964D08-68A5-4235-9392-654F46E178DB}" srcOrd="1" destOrd="1" presId="urn:microsoft.com/office/officeart/2005/8/layout/cycle8"/>
    <dgm:cxn modelId="{ACDACF91-2C43-4F7C-89E2-A3D070E17BAB}" type="presOf" srcId="{13740014-B378-4FD5-BE34-B27A22A65C49}" destId="{6186445F-D367-44CA-8639-C4957FB2DA22}" srcOrd="1" destOrd="1" presId="urn:microsoft.com/office/officeart/2005/8/layout/cycle8"/>
    <dgm:cxn modelId="{04223996-22D3-4931-AE5C-F834110EF207}" type="presOf" srcId="{42505DE7-CF1D-4D61-9B8E-218D28A73FEE}" destId="{A52DA03C-6598-4F76-B321-556C1F14B5B9}" srcOrd="0" destOrd="2" presId="urn:microsoft.com/office/officeart/2005/8/layout/cycle8"/>
    <dgm:cxn modelId="{58AED89C-1221-4CA7-93A5-4651E5D06E29}" type="presOf" srcId="{5C5F899F-71C4-4934-A622-171DC7A8DB2D}" destId="{25964D08-68A5-4235-9392-654F46E178DB}" srcOrd="1" destOrd="2" presId="urn:microsoft.com/office/officeart/2005/8/layout/cycle8"/>
    <dgm:cxn modelId="{0206FDA2-B8D6-4B3D-9C9B-E519B7D328EE}" type="presOf" srcId="{42505DE7-CF1D-4D61-9B8E-218D28A73FEE}" destId="{6186445F-D367-44CA-8639-C4957FB2DA22}" srcOrd="1" destOrd="2" presId="urn:microsoft.com/office/officeart/2005/8/layout/cycle8"/>
    <dgm:cxn modelId="{A973DBB4-8C70-4479-9125-208B187A9E7A}" srcId="{6C48BEEF-B85A-4AF2-8D23-446B8553A681}" destId="{13740014-B378-4FD5-BE34-B27A22A65C49}" srcOrd="0" destOrd="0" parTransId="{313993CC-8BBE-4CAB-A908-DA00C72B9B12}" sibTransId="{07DE8186-2F8A-4AAF-86F9-D17717A86949}"/>
    <dgm:cxn modelId="{F693F2B9-EE47-4D91-884F-969F62A9ACB1}" type="presOf" srcId="{E3EFED44-CC66-45E6-BC55-5D12CE21815B}" destId="{985D0741-C6EA-4C45-B65E-160D85979426}" srcOrd="0" destOrd="1" presId="urn:microsoft.com/office/officeart/2005/8/layout/cycle8"/>
    <dgm:cxn modelId="{21F6BBC6-70A3-45EC-9272-203D44618C80}" srcId="{8657A3FB-3F48-44F1-B6F6-431528A4DAD4}" destId="{6C48BEEF-B85A-4AF2-8D23-446B8553A681}" srcOrd="2" destOrd="0" parTransId="{EEFC4861-E75F-4A71-AA8F-8E0B296E727A}" sibTransId="{FB8F0A08-7374-4CB0-BDCF-5D0FE283B9FA}"/>
    <dgm:cxn modelId="{BC1596C8-C783-4EFF-AE7A-A6663454BA21}" type="presOf" srcId="{6C48BEEF-B85A-4AF2-8D23-446B8553A681}" destId="{A52DA03C-6598-4F76-B321-556C1F14B5B9}" srcOrd="0" destOrd="0" presId="urn:microsoft.com/office/officeart/2005/8/layout/cycle8"/>
    <dgm:cxn modelId="{8780DAD1-5840-4848-84E9-2A5D749A52D2}" srcId="{67EC5014-0FFB-4EAB-A11E-A1BBBC39B152}" destId="{E3EFED44-CC66-45E6-BC55-5D12CE21815B}" srcOrd="0" destOrd="0" parTransId="{00C7FA8A-99A1-4376-BCAC-C287A53A52FC}" sibTransId="{DB211EB0-D594-403A-8D78-B94EF9308DBE}"/>
    <dgm:cxn modelId="{5DA4ACD4-8EA6-451B-BC13-738FFB0406C0}" type="presOf" srcId="{67EC5014-0FFB-4EAB-A11E-A1BBBC39B152}" destId="{7C9E6D0A-B270-4A60-A7D9-DA36AC7D9F4C}" srcOrd="1" destOrd="0" presId="urn:microsoft.com/office/officeart/2005/8/layout/cycle8"/>
    <dgm:cxn modelId="{D2384ED7-230F-40D6-8CF8-08186BC79047}" type="presOf" srcId="{0BDFE52C-6984-4BA7-B0F8-74EC6EE44A52}" destId="{0C7691DD-A0F4-412D-98A5-4DEF87AB55F2}" srcOrd="0" destOrd="0" presId="urn:microsoft.com/office/officeart/2005/8/layout/cycle8"/>
    <dgm:cxn modelId="{81D70ADD-F030-48A9-B3C8-112DD5E0B3EC}" type="presOf" srcId="{6C48BEEF-B85A-4AF2-8D23-446B8553A681}" destId="{6186445F-D367-44CA-8639-C4957FB2DA22}" srcOrd="1" destOrd="0" presId="urn:microsoft.com/office/officeart/2005/8/layout/cycle8"/>
    <dgm:cxn modelId="{BC02C3DE-AF1B-4D66-9FA9-624AE7B5A83C}" type="presOf" srcId="{5C5F899F-71C4-4934-A622-171DC7A8DB2D}" destId="{0C7691DD-A0F4-412D-98A5-4DEF87AB55F2}" srcOrd="0" destOrd="2" presId="urn:microsoft.com/office/officeart/2005/8/layout/cycle8"/>
    <dgm:cxn modelId="{264383DF-5DEE-4C33-A895-84DFE66D3AFB}" type="presOf" srcId="{13740014-B378-4FD5-BE34-B27A22A65C49}" destId="{A52DA03C-6598-4F76-B321-556C1F14B5B9}" srcOrd="0" destOrd="1" presId="urn:microsoft.com/office/officeart/2005/8/layout/cycle8"/>
    <dgm:cxn modelId="{AFDF89E0-6349-4247-8848-3001C635F752}" type="presOf" srcId="{E3EFED44-CC66-45E6-BC55-5D12CE21815B}" destId="{7C9E6D0A-B270-4A60-A7D9-DA36AC7D9F4C}" srcOrd="1" destOrd="1" presId="urn:microsoft.com/office/officeart/2005/8/layout/cycle8"/>
    <dgm:cxn modelId="{08C266E2-CFE9-403B-9ECB-9345C54BA759}" srcId="{0BDFE52C-6984-4BA7-B0F8-74EC6EE44A52}" destId="{231EB8EE-D201-447A-9A62-47E3A1316955}" srcOrd="0" destOrd="0" parTransId="{26577A6D-3B28-4D55-A2C7-9718E741D9AC}" sibTransId="{E37E0BDD-30D1-42B3-B167-E2DC89278425}"/>
    <dgm:cxn modelId="{25BD3CE5-4099-46C4-AB69-BEDB7D422E42}" srcId="{6C48BEEF-B85A-4AF2-8D23-446B8553A681}" destId="{42505DE7-CF1D-4D61-9B8E-218D28A73FEE}" srcOrd="1" destOrd="0" parTransId="{4219D706-23CE-4A28-9A59-6C88AE5AC204}" sibTransId="{A291B6E4-34C7-48FD-A760-28399EC1F9F1}"/>
    <dgm:cxn modelId="{C649F2DE-ABE0-427C-A666-E6FAFD49CE03}" type="presParOf" srcId="{E1EA7AB9-D386-45E6-B7A1-2F412AED494C}" destId="{985D0741-C6EA-4C45-B65E-160D85979426}" srcOrd="0" destOrd="0" presId="urn:microsoft.com/office/officeart/2005/8/layout/cycle8"/>
    <dgm:cxn modelId="{22A9C277-1EED-4E7C-91A2-41DED06613CB}" type="presParOf" srcId="{E1EA7AB9-D386-45E6-B7A1-2F412AED494C}" destId="{300ABF1B-E4EE-4250-9175-38B76670AFAB}" srcOrd="1" destOrd="0" presId="urn:microsoft.com/office/officeart/2005/8/layout/cycle8"/>
    <dgm:cxn modelId="{7A7A7D03-4803-4970-A80D-8BEA7C4B2364}" type="presParOf" srcId="{E1EA7AB9-D386-45E6-B7A1-2F412AED494C}" destId="{2F41B08B-F213-40E9-B2BD-62FFB934DC68}" srcOrd="2" destOrd="0" presId="urn:microsoft.com/office/officeart/2005/8/layout/cycle8"/>
    <dgm:cxn modelId="{22AFA38E-CBD6-4306-9201-DD2012ED335C}" type="presParOf" srcId="{E1EA7AB9-D386-45E6-B7A1-2F412AED494C}" destId="{7C9E6D0A-B270-4A60-A7D9-DA36AC7D9F4C}" srcOrd="3" destOrd="0" presId="urn:microsoft.com/office/officeart/2005/8/layout/cycle8"/>
    <dgm:cxn modelId="{D68CF346-24AD-4EEB-9B79-0ECE2D619891}" type="presParOf" srcId="{E1EA7AB9-D386-45E6-B7A1-2F412AED494C}" destId="{0C7691DD-A0F4-412D-98A5-4DEF87AB55F2}" srcOrd="4" destOrd="0" presId="urn:microsoft.com/office/officeart/2005/8/layout/cycle8"/>
    <dgm:cxn modelId="{1029C92C-720C-4D5E-8D1E-E3603AF6BAAA}" type="presParOf" srcId="{E1EA7AB9-D386-45E6-B7A1-2F412AED494C}" destId="{170DEEB7-639E-4F73-B766-A7DB603A6D36}" srcOrd="5" destOrd="0" presId="urn:microsoft.com/office/officeart/2005/8/layout/cycle8"/>
    <dgm:cxn modelId="{7CDF60E0-33B6-4731-AE0B-6872ED75BABD}" type="presParOf" srcId="{E1EA7AB9-D386-45E6-B7A1-2F412AED494C}" destId="{25B83F1E-6CC2-4665-A103-2AC96018595F}" srcOrd="6" destOrd="0" presId="urn:microsoft.com/office/officeart/2005/8/layout/cycle8"/>
    <dgm:cxn modelId="{DE32F299-6B31-4485-95C8-0CC31F755CBA}" type="presParOf" srcId="{E1EA7AB9-D386-45E6-B7A1-2F412AED494C}" destId="{25964D08-68A5-4235-9392-654F46E178DB}" srcOrd="7" destOrd="0" presId="urn:microsoft.com/office/officeart/2005/8/layout/cycle8"/>
    <dgm:cxn modelId="{4B5C92F6-584C-4EA0-901D-8E82750CC722}" type="presParOf" srcId="{E1EA7AB9-D386-45E6-B7A1-2F412AED494C}" destId="{A52DA03C-6598-4F76-B321-556C1F14B5B9}" srcOrd="8" destOrd="0" presId="urn:microsoft.com/office/officeart/2005/8/layout/cycle8"/>
    <dgm:cxn modelId="{DF6ACC19-056E-413B-90D9-81DA205E20A5}" type="presParOf" srcId="{E1EA7AB9-D386-45E6-B7A1-2F412AED494C}" destId="{692663FB-E696-4F7F-A10B-4957C6520A15}" srcOrd="9" destOrd="0" presId="urn:microsoft.com/office/officeart/2005/8/layout/cycle8"/>
    <dgm:cxn modelId="{5A530917-E95C-4BD5-B4E0-5E16431280B6}" type="presParOf" srcId="{E1EA7AB9-D386-45E6-B7A1-2F412AED494C}" destId="{A1978B36-686B-4EC1-AA01-CD127F0ECF3C}" srcOrd="10" destOrd="0" presId="urn:microsoft.com/office/officeart/2005/8/layout/cycle8"/>
    <dgm:cxn modelId="{6A7D3BD7-2E9D-4D42-9F6F-E2A2BF8640D9}" type="presParOf" srcId="{E1EA7AB9-D386-45E6-B7A1-2F412AED494C}" destId="{6186445F-D367-44CA-8639-C4957FB2DA22}" srcOrd="11" destOrd="0" presId="urn:microsoft.com/office/officeart/2005/8/layout/cycle8"/>
    <dgm:cxn modelId="{6687D271-1DCC-4E11-9C91-8677FF3A0A51}" type="presParOf" srcId="{E1EA7AB9-D386-45E6-B7A1-2F412AED494C}" destId="{6CF20A5A-61B3-40A2-9C42-77053E00AFD8}" srcOrd="12" destOrd="0" presId="urn:microsoft.com/office/officeart/2005/8/layout/cycle8"/>
    <dgm:cxn modelId="{062EA11E-815F-4807-81AB-91E01F7667FA}" type="presParOf" srcId="{E1EA7AB9-D386-45E6-B7A1-2F412AED494C}" destId="{0BCE81A8-333B-4D18-B26F-726B111457FE}" srcOrd="13" destOrd="0" presId="urn:microsoft.com/office/officeart/2005/8/layout/cycle8"/>
    <dgm:cxn modelId="{DD853970-AEBC-42BE-8FAE-A64D2FEC51FA}" type="presParOf" srcId="{E1EA7AB9-D386-45E6-B7A1-2F412AED494C}" destId="{3CB178C1-F543-44A5-88A7-2EB57FCAF1C3}"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511A5D-E0B9-4C0E-AE26-51414176149B}" type="doc">
      <dgm:prSet loTypeId="urn:microsoft.com/office/officeart/2008/layout/IncreasingCircleProcess" loCatId="process" qsTypeId="urn:microsoft.com/office/officeart/2005/8/quickstyle/simple2" qsCatId="simple" csTypeId="urn:microsoft.com/office/officeart/2005/8/colors/accent1_2" csCatId="accent1" phldr="1"/>
      <dgm:spPr/>
      <dgm:t>
        <a:bodyPr/>
        <a:lstStyle/>
        <a:p>
          <a:endParaRPr lang="en-US"/>
        </a:p>
      </dgm:t>
    </dgm:pt>
    <dgm:pt modelId="{F2D47475-52A5-4408-A240-46E7AAC6DBE2}">
      <dgm:prSet phldrT="[Testo]"/>
      <dgm:spPr/>
      <dgm:t>
        <a:bodyPr/>
        <a:lstStyle/>
        <a:p>
          <a:r>
            <a:rPr lang="it-IT" dirty="0" err="1"/>
            <a:t>Claims</a:t>
          </a:r>
          <a:r>
            <a:rPr lang="it-IT" dirty="0"/>
            <a:t> </a:t>
          </a:r>
          <a:r>
            <a:rPr lang="it-IT" dirty="0" err="1"/>
            <a:t>approved</a:t>
          </a:r>
          <a:endParaRPr lang="en-US" dirty="0"/>
        </a:p>
      </dgm:t>
    </dgm:pt>
    <dgm:pt modelId="{1CC3FEA8-8BAE-4A56-9ECA-6CB7B636C623}" type="parTrans" cxnId="{41DEBA7B-10E2-4C9B-9C3F-8F1BE068D863}">
      <dgm:prSet/>
      <dgm:spPr/>
      <dgm:t>
        <a:bodyPr/>
        <a:lstStyle/>
        <a:p>
          <a:endParaRPr lang="en-US"/>
        </a:p>
      </dgm:t>
    </dgm:pt>
    <dgm:pt modelId="{9977838F-3CBA-4D1A-BAF4-0970BF37CD13}" type="sibTrans" cxnId="{41DEBA7B-10E2-4C9B-9C3F-8F1BE068D863}">
      <dgm:prSet/>
      <dgm:spPr/>
      <dgm:t>
        <a:bodyPr/>
        <a:lstStyle/>
        <a:p>
          <a:endParaRPr lang="en-US"/>
        </a:p>
      </dgm:t>
    </dgm:pt>
    <dgm:pt modelId="{D48B4C4D-290A-449E-8571-F2B1B5A67BE3}">
      <dgm:prSet phldrT="[Testo]"/>
      <dgm:spPr/>
      <dgm:t>
        <a:bodyPr/>
        <a:lstStyle/>
        <a:p>
          <a:r>
            <a:rPr lang="it-IT" dirty="0"/>
            <a:t>Assets </a:t>
          </a:r>
          <a:r>
            <a:rPr lang="it-IT" dirty="0" err="1"/>
            <a:t>approved</a:t>
          </a:r>
          <a:endParaRPr lang="en-US" dirty="0"/>
        </a:p>
      </dgm:t>
    </dgm:pt>
    <dgm:pt modelId="{6106F8E3-D261-437D-9300-FC7665DEE16B}" type="parTrans" cxnId="{CC8376CA-3DBD-4988-ABD8-4476E880C5A6}">
      <dgm:prSet/>
      <dgm:spPr/>
      <dgm:t>
        <a:bodyPr/>
        <a:lstStyle/>
        <a:p>
          <a:endParaRPr lang="en-US"/>
        </a:p>
      </dgm:t>
    </dgm:pt>
    <dgm:pt modelId="{2B116CBF-26A0-45BC-A541-55C9E52C3029}" type="sibTrans" cxnId="{CC8376CA-3DBD-4988-ABD8-4476E880C5A6}">
      <dgm:prSet/>
      <dgm:spPr/>
      <dgm:t>
        <a:bodyPr/>
        <a:lstStyle/>
        <a:p>
          <a:endParaRPr lang="en-US"/>
        </a:p>
      </dgm:t>
    </dgm:pt>
    <dgm:pt modelId="{B18FDD40-4E95-4795-82F5-9AD77C6EC1DC}">
      <dgm:prSet phldrT="[Testo]"/>
      <dgm:spPr/>
      <dgm:t>
        <a:bodyPr/>
        <a:lstStyle/>
        <a:p>
          <a:r>
            <a:rPr lang="it-IT" dirty="0"/>
            <a:t>Graphics </a:t>
          </a:r>
          <a:r>
            <a:rPr lang="it-IT" dirty="0" err="1"/>
            <a:t>developed</a:t>
          </a:r>
          <a:endParaRPr lang="en-US" dirty="0"/>
        </a:p>
      </dgm:t>
    </dgm:pt>
    <dgm:pt modelId="{4F779C3C-6A1C-42BA-8180-2BF1306E35CB}" type="parTrans" cxnId="{BCD3DA2B-9987-41F8-BBAC-FD445EE07D7E}">
      <dgm:prSet/>
      <dgm:spPr/>
      <dgm:t>
        <a:bodyPr/>
        <a:lstStyle/>
        <a:p>
          <a:endParaRPr lang="en-US"/>
        </a:p>
      </dgm:t>
    </dgm:pt>
    <dgm:pt modelId="{BF6FA528-AB52-468E-8180-09A7D3C75872}" type="sibTrans" cxnId="{BCD3DA2B-9987-41F8-BBAC-FD445EE07D7E}">
      <dgm:prSet/>
      <dgm:spPr/>
      <dgm:t>
        <a:bodyPr/>
        <a:lstStyle/>
        <a:p>
          <a:endParaRPr lang="en-US"/>
        </a:p>
      </dgm:t>
    </dgm:pt>
    <dgm:pt modelId="{70C85438-F230-47C6-8462-C75AE84F1163}">
      <dgm:prSet phldrT="[Testo]"/>
      <dgm:spPr/>
      <dgm:t>
        <a:bodyPr/>
        <a:lstStyle/>
        <a:p>
          <a:r>
            <a:rPr lang="it-IT" dirty="0"/>
            <a:t>Strong product </a:t>
          </a:r>
          <a:r>
            <a:rPr lang="it-IT" dirty="0" err="1"/>
            <a:t>launch</a:t>
          </a:r>
          <a:r>
            <a:rPr lang="it-IT" dirty="0"/>
            <a:t>!</a:t>
          </a:r>
          <a:endParaRPr lang="en-US" dirty="0"/>
        </a:p>
      </dgm:t>
    </dgm:pt>
    <dgm:pt modelId="{6EAE0E6A-41A5-4673-AC80-67037D3BA6EE}" type="parTrans" cxnId="{827C40DA-859A-4EFC-92CD-104214C361DE}">
      <dgm:prSet/>
      <dgm:spPr/>
      <dgm:t>
        <a:bodyPr/>
        <a:lstStyle/>
        <a:p>
          <a:endParaRPr lang="en-US"/>
        </a:p>
      </dgm:t>
    </dgm:pt>
    <dgm:pt modelId="{44F85109-7C80-409E-8FA0-361B8F113B7A}" type="sibTrans" cxnId="{827C40DA-859A-4EFC-92CD-104214C361DE}">
      <dgm:prSet/>
      <dgm:spPr/>
      <dgm:t>
        <a:bodyPr/>
        <a:lstStyle/>
        <a:p>
          <a:endParaRPr lang="en-US"/>
        </a:p>
      </dgm:t>
    </dgm:pt>
    <dgm:pt modelId="{FD481F65-E90B-4473-AC56-84D700C50CE6}" type="pres">
      <dgm:prSet presAssocID="{2A511A5D-E0B9-4C0E-AE26-51414176149B}" presName="Name0" presStyleCnt="0">
        <dgm:presLayoutVars>
          <dgm:chMax val="7"/>
          <dgm:chPref val="7"/>
          <dgm:dir/>
          <dgm:animOne val="branch"/>
          <dgm:animLvl val="lvl"/>
        </dgm:presLayoutVars>
      </dgm:prSet>
      <dgm:spPr/>
    </dgm:pt>
    <dgm:pt modelId="{C91D2CC9-B371-46A6-9704-734A837B9878}" type="pres">
      <dgm:prSet presAssocID="{F2D47475-52A5-4408-A240-46E7AAC6DBE2}" presName="composite" presStyleCnt="0"/>
      <dgm:spPr/>
    </dgm:pt>
    <dgm:pt modelId="{E2DA8C1A-F794-438A-BE1E-923F5F4C7198}" type="pres">
      <dgm:prSet presAssocID="{F2D47475-52A5-4408-A240-46E7AAC6DBE2}" presName="BackAccent" presStyleLbl="bgShp" presStyleIdx="0" presStyleCnt="4"/>
      <dgm:spPr/>
    </dgm:pt>
    <dgm:pt modelId="{9B3CB2E1-46E0-406C-A517-FD96804156FE}" type="pres">
      <dgm:prSet presAssocID="{F2D47475-52A5-4408-A240-46E7AAC6DBE2}" presName="Accent" presStyleLbl="alignNode1" presStyleIdx="0" presStyleCnt="4"/>
      <dgm:spPr/>
    </dgm:pt>
    <dgm:pt modelId="{2037E432-1BC2-49CE-8F46-3F5AEE69090B}" type="pres">
      <dgm:prSet presAssocID="{F2D47475-52A5-4408-A240-46E7AAC6DBE2}" presName="Child" presStyleLbl="revTx" presStyleIdx="0" presStyleCnt="4">
        <dgm:presLayoutVars>
          <dgm:chMax val="0"/>
          <dgm:chPref val="0"/>
          <dgm:bulletEnabled val="1"/>
        </dgm:presLayoutVars>
      </dgm:prSet>
      <dgm:spPr/>
    </dgm:pt>
    <dgm:pt modelId="{70FEC1D5-E116-428B-B5D8-80E7002C2F48}" type="pres">
      <dgm:prSet presAssocID="{F2D47475-52A5-4408-A240-46E7AAC6DBE2}" presName="Parent" presStyleLbl="revTx" presStyleIdx="0" presStyleCnt="4">
        <dgm:presLayoutVars>
          <dgm:chMax val="1"/>
          <dgm:chPref val="1"/>
          <dgm:bulletEnabled val="1"/>
        </dgm:presLayoutVars>
      </dgm:prSet>
      <dgm:spPr/>
    </dgm:pt>
    <dgm:pt modelId="{821545C9-E7A1-439A-8BC6-21DB5A467796}" type="pres">
      <dgm:prSet presAssocID="{9977838F-3CBA-4D1A-BAF4-0970BF37CD13}" presName="sibTrans" presStyleCnt="0"/>
      <dgm:spPr/>
    </dgm:pt>
    <dgm:pt modelId="{47EEE46B-13D6-4470-9913-60FBF0AAB217}" type="pres">
      <dgm:prSet presAssocID="{D48B4C4D-290A-449E-8571-F2B1B5A67BE3}" presName="composite" presStyleCnt="0"/>
      <dgm:spPr/>
    </dgm:pt>
    <dgm:pt modelId="{FAA36C76-5775-4F5B-BEB5-2AD44C9CB701}" type="pres">
      <dgm:prSet presAssocID="{D48B4C4D-290A-449E-8571-F2B1B5A67BE3}" presName="BackAccent" presStyleLbl="bgShp" presStyleIdx="1" presStyleCnt="4"/>
      <dgm:spPr/>
    </dgm:pt>
    <dgm:pt modelId="{5537FEBD-52CB-4D58-9665-D97B3A2614D9}" type="pres">
      <dgm:prSet presAssocID="{D48B4C4D-290A-449E-8571-F2B1B5A67BE3}" presName="Accent" presStyleLbl="alignNode1" presStyleIdx="1" presStyleCnt="4"/>
      <dgm:spPr/>
    </dgm:pt>
    <dgm:pt modelId="{F7F30B4D-9A67-42D4-BF93-8C4388849C8C}" type="pres">
      <dgm:prSet presAssocID="{D48B4C4D-290A-449E-8571-F2B1B5A67BE3}" presName="Child" presStyleLbl="revTx" presStyleIdx="0" presStyleCnt="4">
        <dgm:presLayoutVars>
          <dgm:chMax val="0"/>
          <dgm:chPref val="0"/>
          <dgm:bulletEnabled val="1"/>
        </dgm:presLayoutVars>
      </dgm:prSet>
      <dgm:spPr/>
    </dgm:pt>
    <dgm:pt modelId="{DE65AD03-59A4-44E0-A6F5-AC65FB1ACD01}" type="pres">
      <dgm:prSet presAssocID="{D48B4C4D-290A-449E-8571-F2B1B5A67BE3}" presName="Parent" presStyleLbl="revTx" presStyleIdx="1" presStyleCnt="4">
        <dgm:presLayoutVars>
          <dgm:chMax val="1"/>
          <dgm:chPref val="1"/>
          <dgm:bulletEnabled val="1"/>
        </dgm:presLayoutVars>
      </dgm:prSet>
      <dgm:spPr/>
    </dgm:pt>
    <dgm:pt modelId="{9194E0CE-6FA0-47EC-A104-0D180C42EFA5}" type="pres">
      <dgm:prSet presAssocID="{2B116CBF-26A0-45BC-A541-55C9E52C3029}" presName="sibTrans" presStyleCnt="0"/>
      <dgm:spPr/>
    </dgm:pt>
    <dgm:pt modelId="{4BAF2B3D-7957-460B-9FB4-6163A92AAA67}" type="pres">
      <dgm:prSet presAssocID="{B18FDD40-4E95-4795-82F5-9AD77C6EC1DC}" presName="composite" presStyleCnt="0"/>
      <dgm:spPr/>
    </dgm:pt>
    <dgm:pt modelId="{C514C459-09D8-4501-85B1-CC5B5B8EC3CD}" type="pres">
      <dgm:prSet presAssocID="{B18FDD40-4E95-4795-82F5-9AD77C6EC1DC}" presName="BackAccent" presStyleLbl="bgShp" presStyleIdx="2" presStyleCnt="4"/>
      <dgm:spPr/>
    </dgm:pt>
    <dgm:pt modelId="{149C27ED-2FC8-4DBF-B837-911D477E4FC5}" type="pres">
      <dgm:prSet presAssocID="{B18FDD40-4E95-4795-82F5-9AD77C6EC1DC}" presName="Accent" presStyleLbl="alignNode1" presStyleIdx="2" presStyleCnt="4"/>
      <dgm:spPr/>
    </dgm:pt>
    <dgm:pt modelId="{33BE4982-CD66-4512-8A8B-00E785D33D3A}" type="pres">
      <dgm:prSet presAssocID="{B18FDD40-4E95-4795-82F5-9AD77C6EC1DC}" presName="Child" presStyleLbl="revTx" presStyleIdx="1" presStyleCnt="4">
        <dgm:presLayoutVars>
          <dgm:chMax val="0"/>
          <dgm:chPref val="0"/>
          <dgm:bulletEnabled val="1"/>
        </dgm:presLayoutVars>
      </dgm:prSet>
      <dgm:spPr/>
    </dgm:pt>
    <dgm:pt modelId="{16A0B3F7-100E-42DE-9D32-9AC432AC9CA9}" type="pres">
      <dgm:prSet presAssocID="{B18FDD40-4E95-4795-82F5-9AD77C6EC1DC}" presName="Parent" presStyleLbl="revTx" presStyleIdx="2" presStyleCnt="4">
        <dgm:presLayoutVars>
          <dgm:chMax val="1"/>
          <dgm:chPref val="1"/>
          <dgm:bulletEnabled val="1"/>
        </dgm:presLayoutVars>
      </dgm:prSet>
      <dgm:spPr/>
    </dgm:pt>
    <dgm:pt modelId="{E93ADBF1-613E-438E-8022-99981640D26C}" type="pres">
      <dgm:prSet presAssocID="{BF6FA528-AB52-468E-8180-09A7D3C75872}" presName="sibTrans" presStyleCnt="0"/>
      <dgm:spPr/>
    </dgm:pt>
    <dgm:pt modelId="{20987C0E-E0C7-42F5-B550-48613DD0A72C}" type="pres">
      <dgm:prSet presAssocID="{70C85438-F230-47C6-8462-C75AE84F1163}" presName="composite" presStyleCnt="0"/>
      <dgm:spPr/>
    </dgm:pt>
    <dgm:pt modelId="{93DC27BF-7ED6-40E2-84E1-E91195F4BA3C}" type="pres">
      <dgm:prSet presAssocID="{70C85438-F230-47C6-8462-C75AE84F1163}" presName="BackAccent" presStyleLbl="bgShp" presStyleIdx="3" presStyleCnt="4"/>
      <dgm:spPr/>
    </dgm:pt>
    <dgm:pt modelId="{334EAA4B-03FE-4F4F-A695-1EF7DB6990CC}" type="pres">
      <dgm:prSet presAssocID="{70C85438-F230-47C6-8462-C75AE84F1163}" presName="Accent" presStyleLbl="alignNode1" presStyleIdx="3" presStyleCnt="4"/>
      <dgm:spPr/>
    </dgm:pt>
    <dgm:pt modelId="{FD9CE006-546F-43EB-B1A3-DF947308A098}" type="pres">
      <dgm:prSet presAssocID="{70C85438-F230-47C6-8462-C75AE84F1163}" presName="Child" presStyleLbl="revTx" presStyleIdx="2" presStyleCnt="4">
        <dgm:presLayoutVars>
          <dgm:chMax val="0"/>
          <dgm:chPref val="0"/>
          <dgm:bulletEnabled val="1"/>
        </dgm:presLayoutVars>
      </dgm:prSet>
      <dgm:spPr/>
    </dgm:pt>
    <dgm:pt modelId="{3D5DEDFF-E992-46B2-8706-1428CBD1D5C2}" type="pres">
      <dgm:prSet presAssocID="{70C85438-F230-47C6-8462-C75AE84F1163}" presName="Parent" presStyleLbl="revTx" presStyleIdx="3" presStyleCnt="4">
        <dgm:presLayoutVars>
          <dgm:chMax val="1"/>
          <dgm:chPref val="1"/>
          <dgm:bulletEnabled val="1"/>
        </dgm:presLayoutVars>
      </dgm:prSet>
      <dgm:spPr/>
    </dgm:pt>
  </dgm:ptLst>
  <dgm:cxnLst>
    <dgm:cxn modelId="{B8826F02-1EE9-4D80-9314-A6394B476E27}" type="presOf" srcId="{B18FDD40-4E95-4795-82F5-9AD77C6EC1DC}" destId="{16A0B3F7-100E-42DE-9D32-9AC432AC9CA9}" srcOrd="0" destOrd="0" presId="urn:microsoft.com/office/officeart/2008/layout/IncreasingCircleProcess"/>
    <dgm:cxn modelId="{D6F37A12-0987-426F-B5B5-0AE32EBB7F9C}" type="presOf" srcId="{F2D47475-52A5-4408-A240-46E7AAC6DBE2}" destId="{70FEC1D5-E116-428B-B5D8-80E7002C2F48}" srcOrd="0" destOrd="0" presId="urn:microsoft.com/office/officeart/2008/layout/IncreasingCircleProcess"/>
    <dgm:cxn modelId="{BCD3DA2B-9987-41F8-BBAC-FD445EE07D7E}" srcId="{2A511A5D-E0B9-4C0E-AE26-51414176149B}" destId="{B18FDD40-4E95-4795-82F5-9AD77C6EC1DC}" srcOrd="2" destOrd="0" parTransId="{4F779C3C-6A1C-42BA-8180-2BF1306E35CB}" sibTransId="{BF6FA528-AB52-468E-8180-09A7D3C75872}"/>
    <dgm:cxn modelId="{29B9FF34-6344-4380-983B-19B51DCE29C6}" type="presOf" srcId="{2A511A5D-E0B9-4C0E-AE26-51414176149B}" destId="{FD481F65-E90B-4473-AC56-84D700C50CE6}" srcOrd="0" destOrd="0" presId="urn:microsoft.com/office/officeart/2008/layout/IncreasingCircleProcess"/>
    <dgm:cxn modelId="{41DEBA7B-10E2-4C9B-9C3F-8F1BE068D863}" srcId="{2A511A5D-E0B9-4C0E-AE26-51414176149B}" destId="{F2D47475-52A5-4408-A240-46E7AAC6DBE2}" srcOrd="0" destOrd="0" parTransId="{1CC3FEA8-8BAE-4A56-9ECA-6CB7B636C623}" sibTransId="{9977838F-3CBA-4D1A-BAF4-0970BF37CD13}"/>
    <dgm:cxn modelId="{68C8B9BC-C217-46C2-8B5A-61BDE3A44B98}" type="presOf" srcId="{70C85438-F230-47C6-8462-C75AE84F1163}" destId="{3D5DEDFF-E992-46B2-8706-1428CBD1D5C2}" srcOrd="0" destOrd="0" presId="urn:microsoft.com/office/officeart/2008/layout/IncreasingCircleProcess"/>
    <dgm:cxn modelId="{CC8376CA-3DBD-4988-ABD8-4476E880C5A6}" srcId="{2A511A5D-E0B9-4C0E-AE26-51414176149B}" destId="{D48B4C4D-290A-449E-8571-F2B1B5A67BE3}" srcOrd="1" destOrd="0" parTransId="{6106F8E3-D261-437D-9300-FC7665DEE16B}" sibTransId="{2B116CBF-26A0-45BC-A541-55C9E52C3029}"/>
    <dgm:cxn modelId="{507201DA-B770-4801-A039-4A9D9432DD24}" type="presOf" srcId="{D48B4C4D-290A-449E-8571-F2B1B5A67BE3}" destId="{DE65AD03-59A4-44E0-A6F5-AC65FB1ACD01}" srcOrd="0" destOrd="0" presId="urn:microsoft.com/office/officeart/2008/layout/IncreasingCircleProcess"/>
    <dgm:cxn modelId="{827C40DA-859A-4EFC-92CD-104214C361DE}" srcId="{2A511A5D-E0B9-4C0E-AE26-51414176149B}" destId="{70C85438-F230-47C6-8462-C75AE84F1163}" srcOrd="3" destOrd="0" parTransId="{6EAE0E6A-41A5-4673-AC80-67037D3BA6EE}" sibTransId="{44F85109-7C80-409E-8FA0-361B8F113B7A}"/>
    <dgm:cxn modelId="{FFF018AF-D14D-48FD-B91A-A88E1CD81363}" type="presParOf" srcId="{FD481F65-E90B-4473-AC56-84D700C50CE6}" destId="{C91D2CC9-B371-46A6-9704-734A837B9878}" srcOrd="0" destOrd="0" presId="urn:microsoft.com/office/officeart/2008/layout/IncreasingCircleProcess"/>
    <dgm:cxn modelId="{7DEBBCF6-4D8F-4623-9D71-CAFD0F9695F5}" type="presParOf" srcId="{C91D2CC9-B371-46A6-9704-734A837B9878}" destId="{E2DA8C1A-F794-438A-BE1E-923F5F4C7198}" srcOrd="0" destOrd="0" presId="urn:microsoft.com/office/officeart/2008/layout/IncreasingCircleProcess"/>
    <dgm:cxn modelId="{DAA7F7D6-BCEB-4971-A7E8-D37C8F216F2F}" type="presParOf" srcId="{C91D2CC9-B371-46A6-9704-734A837B9878}" destId="{9B3CB2E1-46E0-406C-A517-FD96804156FE}" srcOrd="1" destOrd="0" presId="urn:microsoft.com/office/officeart/2008/layout/IncreasingCircleProcess"/>
    <dgm:cxn modelId="{28BA001C-3791-4B7C-9CDF-0588830E86D2}" type="presParOf" srcId="{C91D2CC9-B371-46A6-9704-734A837B9878}" destId="{2037E432-1BC2-49CE-8F46-3F5AEE69090B}" srcOrd="2" destOrd="0" presId="urn:microsoft.com/office/officeart/2008/layout/IncreasingCircleProcess"/>
    <dgm:cxn modelId="{81689354-0300-43BA-AB8C-C288772A0228}" type="presParOf" srcId="{C91D2CC9-B371-46A6-9704-734A837B9878}" destId="{70FEC1D5-E116-428B-B5D8-80E7002C2F48}" srcOrd="3" destOrd="0" presId="urn:microsoft.com/office/officeart/2008/layout/IncreasingCircleProcess"/>
    <dgm:cxn modelId="{65505E44-747F-46D8-8E46-8A0062298F5D}" type="presParOf" srcId="{FD481F65-E90B-4473-AC56-84D700C50CE6}" destId="{821545C9-E7A1-439A-8BC6-21DB5A467796}" srcOrd="1" destOrd="0" presId="urn:microsoft.com/office/officeart/2008/layout/IncreasingCircleProcess"/>
    <dgm:cxn modelId="{197EB34C-5204-4196-BC6F-528F304D2AF6}" type="presParOf" srcId="{FD481F65-E90B-4473-AC56-84D700C50CE6}" destId="{47EEE46B-13D6-4470-9913-60FBF0AAB217}" srcOrd="2" destOrd="0" presId="urn:microsoft.com/office/officeart/2008/layout/IncreasingCircleProcess"/>
    <dgm:cxn modelId="{9E25B8BB-BEEA-446F-9B2A-B31ED540A35F}" type="presParOf" srcId="{47EEE46B-13D6-4470-9913-60FBF0AAB217}" destId="{FAA36C76-5775-4F5B-BEB5-2AD44C9CB701}" srcOrd="0" destOrd="0" presId="urn:microsoft.com/office/officeart/2008/layout/IncreasingCircleProcess"/>
    <dgm:cxn modelId="{C06526E3-9B56-413D-A8B1-9E12BEE422DE}" type="presParOf" srcId="{47EEE46B-13D6-4470-9913-60FBF0AAB217}" destId="{5537FEBD-52CB-4D58-9665-D97B3A2614D9}" srcOrd="1" destOrd="0" presId="urn:microsoft.com/office/officeart/2008/layout/IncreasingCircleProcess"/>
    <dgm:cxn modelId="{4A172543-7F32-490A-B13C-08318485D381}" type="presParOf" srcId="{47EEE46B-13D6-4470-9913-60FBF0AAB217}" destId="{F7F30B4D-9A67-42D4-BF93-8C4388849C8C}" srcOrd="2" destOrd="0" presId="urn:microsoft.com/office/officeart/2008/layout/IncreasingCircleProcess"/>
    <dgm:cxn modelId="{861895E1-8CE8-45B4-8350-F2B3A1168621}" type="presParOf" srcId="{47EEE46B-13D6-4470-9913-60FBF0AAB217}" destId="{DE65AD03-59A4-44E0-A6F5-AC65FB1ACD01}" srcOrd="3" destOrd="0" presId="urn:microsoft.com/office/officeart/2008/layout/IncreasingCircleProcess"/>
    <dgm:cxn modelId="{04F3325B-B747-4A04-9BF1-E3F290ABF862}" type="presParOf" srcId="{FD481F65-E90B-4473-AC56-84D700C50CE6}" destId="{9194E0CE-6FA0-47EC-A104-0D180C42EFA5}" srcOrd="3" destOrd="0" presId="urn:microsoft.com/office/officeart/2008/layout/IncreasingCircleProcess"/>
    <dgm:cxn modelId="{76543AC2-6F84-4DEE-ADE8-735486FF89AE}" type="presParOf" srcId="{FD481F65-E90B-4473-AC56-84D700C50CE6}" destId="{4BAF2B3D-7957-460B-9FB4-6163A92AAA67}" srcOrd="4" destOrd="0" presId="urn:microsoft.com/office/officeart/2008/layout/IncreasingCircleProcess"/>
    <dgm:cxn modelId="{48B1A3B9-2C71-4534-8BA1-04797A314A3B}" type="presParOf" srcId="{4BAF2B3D-7957-460B-9FB4-6163A92AAA67}" destId="{C514C459-09D8-4501-85B1-CC5B5B8EC3CD}" srcOrd="0" destOrd="0" presId="urn:microsoft.com/office/officeart/2008/layout/IncreasingCircleProcess"/>
    <dgm:cxn modelId="{6D46E8CF-A34E-4C7E-9218-E63769DA8774}" type="presParOf" srcId="{4BAF2B3D-7957-460B-9FB4-6163A92AAA67}" destId="{149C27ED-2FC8-4DBF-B837-911D477E4FC5}" srcOrd="1" destOrd="0" presId="urn:microsoft.com/office/officeart/2008/layout/IncreasingCircleProcess"/>
    <dgm:cxn modelId="{67232C7C-9C4D-4744-AADA-B9662B6D5207}" type="presParOf" srcId="{4BAF2B3D-7957-460B-9FB4-6163A92AAA67}" destId="{33BE4982-CD66-4512-8A8B-00E785D33D3A}" srcOrd="2" destOrd="0" presId="urn:microsoft.com/office/officeart/2008/layout/IncreasingCircleProcess"/>
    <dgm:cxn modelId="{5DBDCB72-F4F4-4B5E-9AF4-0E484A04CAEF}" type="presParOf" srcId="{4BAF2B3D-7957-460B-9FB4-6163A92AAA67}" destId="{16A0B3F7-100E-42DE-9D32-9AC432AC9CA9}" srcOrd="3" destOrd="0" presId="urn:microsoft.com/office/officeart/2008/layout/IncreasingCircleProcess"/>
    <dgm:cxn modelId="{80909781-C03F-42A5-95EC-6490B4B180E1}" type="presParOf" srcId="{FD481F65-E90B-4473-AC56-84D700C50CE6}" destId="{E93ADBF1-613E-438E-8022-99981640D26C}" srcOrd="5" destOrd="0" presId="urn:microsoft.com/office/officeart/2008/layout/IncreasingCircleProcess"/>
    <dgm:cxn modelId="{4AD34262-82C9-462C-B65A-EFF771BF7C6D}" type="presParOf" srcId="{FD481F65-E90B-4473-AC56-84D700C50CE6}" destId="{20987C0E-E0C7-42F5-B550-48613DD0A72C}" srcOrd="6" destOrd="0" presId="urn:microsoft.com/office/officeart/2008/layout/IncreasingCircleProcess"/>
    <dgm:cxn modelId="{A988A267-90AA-41B3-A221-F89F1FD30F3C}" type="presParOf" srcId="{20987C0E-E0C7-42F5-B550-48613DD0A72C}" destId="{93DC27BF-7ED6-40E2-84E1-E91195F4BA3C}" srcOrd="0" destOrd="0" presId="urn:microsoft.com/office/officeart/2008/layout/IncreasingCircleProcess"/>
    <dgm:cxn modelId="{0A36FC96-9162-4051-9690-2447D66C7BF3}" type="presParOf" srcId="{20987C0E-E0C7-42F5-B550-48613DD0A72C}" destId="{334EAA4B-03FE-4F4F-A695-1EF7DB6990CC}" srcOrd="1" destOrd="0" presId="urn:microsoft.com/office/officeart/2008/layout/IncreasingCircleProcess"/>
    <dgm:cxn modelId="{81DE8A5E-A582-4ADE-80AE-4EB5E789BC2C}" type="presParOf" srcId="{20987C0E-E0C7-42F5-B550-48613DD0A72C}" destId="{FD9CE006-546F-43EB-B1A3-DF947308A098}" srcOrd="2" destOrd="0" presId="urn:microsoft.com/office/officeart/2008/layout/IncreasingCircleProcess"/>
    <dgm:cxn modelId="{3A378C30-6416-48F5-9485-B758F7F01AAD}" type="presParOf" srcId="{20987C0E-E0C7-42F5-B550-48613DD0A72C}" destId="{3D5DEDFF-E992-46B2-8706-1428CBD1D5C2}" srcOrd="3" destOrd="0" presId="urn:microsoft.com/office/officeart/2008/layout/Increasing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511A5D-E0B9-4C0E-AE26-51414176149B}" type="doc">
      <dgm:prSet loTypeId="urn:microsoft.com/office/officeart/2008/layout/IncreasingCircleProcess" loCatId="process" qsTypeId="urn:microsoft.com/office/officeart/2005/8/quickstyle/simple2" qsCatId="simple" csTypeId="urn:microsoft.com/office/officeart/2005/8/colors/accent0_1" csCatId="mainScheme" phldr="1"/>
      <dgm:spPr/>
      <dgm:t>
        <a:bodyPr/>
        <a:lstStyle/>
        <a:p>
          <a:endParaRPr lang="en-US"/>
        </a:p>
      </dgm:t>
    </dgm:pt>
    <dgm:pt modelId="{F2D47475-52A5-4408-A240-46E7AAC6DBE2}">
      <dgm:prSet phldrT="[Testo]"/>
      <dgm:spPr/>
      <dgm:t>
        <a:bodyPr/>
        <a:lstStyle/>
        <a:p>
          <a:r>
            <a:rPr lang="it-IT" dirty="0"/>
            <a:t>No </a:t>
          </a:r>
          <a:r>
            <a:rPr lang="it-IT" dirty="0" err="1"/>
            <a:t>claims</a:t>
          </a:r>
          <a:endParaRPr lang="en-US" dirty="0"/>
        </a:p>
      </dgm:t>
    </dgm:pt>
    <dgm:pt modelId="{1CC3FEA8-8BAE-4A56-9ECA-6CB7B636C623}" type="parTrans" cxnId="{41DEBA7B-10E2-4C9B-9C3F-8F1BE068D863}">
      <dgm:prSet/>
      <dgm:spPr/>
      <dgm:t>
        <a:bodyPr/>
        <a:lstStyle/>
        <a:p>
          <a:endParaRPr lang="en-US"/>
        </a:p>
      </dgm:t>
    </dgm:pt>
    <dgm:pt modelId="{9977838F-3CBA-4D1A-BAF4-0970BF37CD13}" type="sibTrans" cxnId="{41DEBA7B-10E2-4C9B-9C3F-8F1BE068D863}">
      <dgm:prSet/>
      <dgm:spPr/>
      <dgm:t>
        <a:bodyPr/>
        <a:lstStyle/>
        <a:p>
          <a:endParaRPr lang="en-US"/>
        </a:p>
      </dgm:t>
    </dgm:pt>
    <dgm:pt modelId="{D48B4C4D-290A-449E-8571-F2B1B5A67BE3}">
      <dgm:prSet phldrT="[Testo]"/>
      <dgm:spPr/>
      <dgm:t>
        <a:bodyPr/>
        <a:lstStyle/>
        <a:p>
          <a:r>
            <a:rPr lang="it-IT" dirty="0"/>
            <a:t>No assets</a:t>
          </a:r>
          <a:endParaRPr lang="en-US" dirty="0"/>
        </a:p>
      </dgm:t>
    </dgm:pt>
    <dgm:pt modelId="{6106F8E3-D261-437D-9300-FC7665DEE16B}" type="parTrans" cxnId="{CC8376CA-3DBD-4988-ABD8-4476E880C5A6}">
      <dgm:prSet/>
      <dgm:spPr/>
      <dgm:t>
        <a:bodyPr/>
        <a:lstStyle/>
        <a:p>
          <a:endParaRPr lang="en-US"/>
        </a:p>
      </dgm:t>
    </dgm:pt>
    <dgm:pt modelId="{2B116CBF-26A0-45BC-A541-55C9E52C3029}" type="sibTrans" cxnId="{CC8376CA-3DBD-4988-ABD8-4476E880C5A6}">
      <dgm:prSet/>
      <dgm:spPr/>
      <dgm:t>
        <a:bodyPr/>
        <a:lstStyle/>
        <a:p>
          <a:endParaRPr lang="en-US"/>
        </a:p>
      </dgm:t>
    </dgm:pt>
    <dgm:pt modelId="{B18FDD40-4E95-4795-82F5-9AD77C6EC1DC}">
      <dgm:prSet phldrT="[Testo]"/>
      <dgm:spPr/>
      <dgm:t>
        <a:bodyPr/>
        <a:lstStyle/>
        <a:p>
          <a:r>
            <a:rPr lang="it-IT" dirty="0"/>
            <a:t>No graphics</a:t>
          </a:r>
          <a:endParaRPr lang="en-US" dirty="0"/>
        </a:p>
      </dgm:t>
    </dgm:pt>
    <dgm:pt modelId="{4F779C3C-6A1C-42BA-8180-2BF1306E35CB}" type="parTrans" cxnId="{BCD3DA2B-9987-41F8-BBAC-FD445EE07D7E}">
      <dgm:prSet/>
      <dgm:spPr/>
      <dgm:t>
        <a:bodyPr/>
        <a:lstStyle/>
        <a:p>
          <a:endParaRPr lang="en-US"/>
        </a:p>
      </dgm:t>
    </dgm:pt>
    <dgm:pt modelId="{BF6FA528-AB52-468E-8180-09A7D3C75872}" type="sibTrans" cxnId="{BCD3DA2B-9987-41F8-BBAC-FD445EE07D7E}">
      <dgm:prSet/>
      <dgm:spPr/>
      <dgm:t>
        <a:bodyPr/>
        <a:lstStyle/>
        <a:p>
          <a:endParaRPr lang="en-US"/>
        </a:p>
      </dgm:t>
    </dgm:pt>
    <dgm:pt modelId="{70C85438-F230-47C6-8462-C75AE84F1163}">
      <dgm:prSet phldrT="[Testo]"/>
      <dgm:spPr/>
      <dgm:t>
        <a:bodyPr/>
        <a:lstStyle/>
        <a:p>
          <a:r>
            <a:rPr lang="it-IT" dirty="0" err="1"/>
            <a:t>Weak</a:t>
          </a:r>
          <a:r>
            <a:rPr lang="it-IT" dirty="0"/>
            <a:t> product </a:t>
          </a:r>
          <a:r>
            <a:rPr lang="it-IT" dirty="0" err="1"/>
            <a:t>launch</a:t>
          </a:r>
          <a:r>
            <a:rPr lang="it-IT" dirty="0"/>
            <a:t>!</a:t>
          </a:r>
          <a:endParaRPr lang="en-US" dirty="0"/>
        </a:p>
      </dgm:t>
    </dgm:pt>
    <dgm:pt modelId="{6EAE0E6A-41A5-4673-AC80-67037D3BA6EE}" type="parTrans" cxnId="{827C40DA-859A-4EFC-92CD-104214C361DE}">
      <dgm:prSet/>
      <dgm:spPr/>
      <dgm:t>
        <a:bodyPr/>
        <a:lstStyle/>
        <a:p>
          <a:endParaRPr lang="en-US"/>
        </a:p>
      </dgm:t>
    </dgm:pt>
    <dgm:pt modelId="{44F85109-7C80-409E-8FA0-361B8F113B7A}" type="sibTrans" cxnId="{827C40DA-859A-4EFC-92CD-104214C361DE}">
      <dgm:prSet/>
      <dgm:spPr/>
      <dgm:t>
        <a:bodyPr/>
        <a:lstStyle/>
        <a:p>
          <a:endParaRPr lang="en-US"/>
        </a:p>
      </dgm:t>
    </dgm:pt>
    <dgm:pt modelId="{FD481F65-E90B-4473-AC56-84D700C50CE6}" type="pres">
      <dgm:prSet presAssocID="{2A511A5D-E0B9-4C0E-AE26-51414176149B}" presName="Name0" presStyleCnt="0">
        <dgm:presLayoutVars>
          <dgm:chMax val="7"/>
          <dgm:chPref val="7"/>
          <dgm:dir/>
          <dgm:animOne val="branch"/>
          <dgm:animLvl val="lvl"/>
        </dgm:presLayoutVars>
      </dgm:prSet>
      <dgm:spPr/>
    </dgm:pt>
    <dgm:pt modelId="{C91D2CC9-B371-46A6-9704-734A837B9878}" type="pres">
      <dgm:prSet presAssocID="{F2D47475-52A5-4408-A240-46E7AAC6DBE2}" presName="composite" presStyleCnt="0"/>
      <dgm:spPr/>
    </dgm:pt>
    <dgm:pt modelId="{E2DA8C1A-F794-438A-BE1E-923F5F4C7198}" type="pres">
      <dgm:prSet presAssocID="{F2D47475-52A5-4408-A240-46E7AAC6DBE2}" presName="BackAccent" presStyleLbl="bgShp" presStyleIdx="0" presStyleCnt="4"/>
      <dgm:spPr/>
    </dgm:pt>
    <dgm:pt modelId="{9B3CB2E1-46E0-406C-A517-FD96804156FE}" type="pres">
      <dgm:prSet presAssocID="{F2D47475-52A5-4408-A240-46E7AAC6DBE2}" presName="Accent" presStyleLbl="alignNode1" presStyleIdx="0" presStyleCnt="4"/>
      <dgm:spPr/>
    </dgm:pt>
    <dgm:pt modelId="{2037E432-1BC2-49CE-8F46-3F5AEE69090B}" type="pres">
      <dgm:prSet presAssocID="{F2D47475-52A5-4408-A240-46E7AAC6DBE2}" presName="Child" presStyleLbl="revTx" presStyleIdx="0" presStyleCnt="4">
        <dgm:presLayoutVars>
          <dgm:chMax val="0"/>
          <dgm:chPref val="0"/>
          <dgm:bulletEnabled val="1"/>
        </dgm:presLayoutVars>
      </dgm:prSet>
      <dgm:spPr/>
    </dgm:pt>
    <dgm:pt modelId="{70FEC1D5-E116-428B-B5D8-80E7002C2F48}" type="pres">
      <dgm:prSet presAssocID="{F2D47475-52A5-4408-A240-46E7AAC6DBE2}" presName="Parent" presStyleLbl="revTx" presStyleIdx="0" presStyleCnt="4">
        <dgm:presLayoutVars>
          <dgm:chMax val="1"/>
          <dgm:chPref val="1"/>
          <dgm:bulletEnabled val="1"/>
        </dgm:presLayoutVars>
      </dgm:prSet>
      <dgm:spPr/>
    </dgm:pt>
    <dgm:pt modelId="{821545C9-E7A1-439A-8BC6-21DB5A467796}" type="pres">
      <dgm:prSet presAssocID="{9977838F-3CBA-4D1A-BAF4-0970BF37CD13}" presName="sibTrans" presStyleCnt="0"/>
      <dgm:spPr/>
    </dgm:pt>
    <dgm:pt modelId="{47EEE46B-13D6-4470-9913-60FBF0AAB217}" type="pres">
      <dgm:prSet presAssocID="{D48B4C4D-290A-449E-8571-F2B1B5A67BE3}" presName="composite" presStyleCnt="0"/>
      <dgm:spPr/>
    </dgm:pt>
    <dgm:pt modelId="{FAA36C76-5775-4F5B-BEB5-2AD44C9CB701}" type="pres">
      <dgm:prSet presAssocID="{D48B4C4D-290A-449E-8571-F2B1B5A67BE3}" presName="BackAccent" presStyleLbl="bgShp" presStyleIdx="1" presStyleCnt="4"/>
      <dgm:spPr/>
    </dgm:pt>
    <dgm:pt modelId="{5537FEBD-52CB-4D58-9665-D97B3A2614D9}" type="pres">
      <dgm:prSet presAssocID="{D48B4C4D-290A-449E-8571-F2B1B5A67BE3}" presName="Accent" presStyleLbl="alignNode1" presStyleIdx="1" presStyleCnt="4"/>
      <dgm:spPr/>
    </dgm:pt>
    <dgm:pt modelId="{F7F30B4D-9A67-42D4-BF93-8C4388849C8C}" type="pres">
      <dgm:prSet presAssocID="{D48B4C4D-290A-449E-8571-F2B1B5A67BE3}" presName="Child" presStyleLbl="revTx" presStyleIdx="0" presStyleCnt="4">
        <dgm:presLayoutVars>
          <dgm:chMax val="0"/>
          <dgm:chPref val="0"/>
          <dgm:bulletEnabled val="1"/>
        </dgm:presLayoutVars>
      </dgm:prSet>
      <dgm:spPr/>
    </dgm:pt>
    <dgm:pt modelId="{DE65AD03-59A4-44E0-A6F5-AC65FB1ACD01}" type="pres">
      <dgm:prSet presAssocID="{D48B4C4D-290A-449E-8571-F2B1B5A67BE3}" presName="Parent" presStyleLbl="revTx" presStyleIdx="1" presStyleCnt="4">
        <dgm:presLayoutVars>
          <dgm:chMax val="1"/>
          <dgm:chPref val="1"/>
          <dgm:bulletEnabled val="1"/>
        </dgm:presLayoutVars>
      </dgm:prSet>
      <dgm:spPr/>
    </dgm:pt>
    <dgm:pt modelId="{9194E0CE-6FA0-47EC-A104-0D180C42EFA5}" type="pres">
      <dgm:prSet presAssocID="{2B116CBF-26A0-45BC-A541-55C9E52C3029}" presName="sibTrans" presStyleCnt="0"/>
      <dgm:spPr/>
    </dgm:pt>
    <dgm:pt modelId="{4BAF2B3D-7957-460B-9FB4-6163A92AAA67}" type="pres">
      <dgm:prSet presAssocID="{B18FDD40-4E95-4795-82F5-9AD77C6EC1DC}" presName="composite" presStyleCnt="0"/>
      <dgm:spPr/>
    </dgm:pt>
    <dgm:pt modelId="{C514C459-09D8-4501-85B1-CC5B5B8EC3CD}" type="pres">
      <dgm:prSet presAssocID="{B18FDD40-4E95-4795-82F5-9AD77C6EC1DC}" presName="BackAccent" presStyleLbl="bgShp" presStyleIdx="2" presStyleCnt="4"/>
      <dgm:spPr/>
    </dgm:pt>
    <dgm:pt modelId="{149C27ED-2FC8-4DBF-B837-911D477E4FC5}" type="pres">
      <dgm:prSet presAssocID="{B18FDD40-4E95-4795-82F5-9AD77C6EC1DC}" presName="Accent" presStyleLbl="alignNode1" presStyleIdx="2" presStyleCnt="4"/>
      <dgm:spPr/>
    </dgm:pt>
    <dgm:pt modelId="{33BE4982-CD66-4512-8A8B-00E785D33D3A}" type="pres">
      <dgm:prSet presAssocID="{B18FDD40-4E95-4795-82F5-9AD77C6EC1DC}" presName="Child" presStyleLbl="revTx" presStyleIdx="1" presStyleCnt="4">
        <dgm:presLayoutVars>
          <dgm:chMax val="0"/>
          <dgm:chPref val="0"/>
          <dgm:bulletEnabled val="1"/>
        </dgm:presLayoutVars>
      </dgm:prSet>
      <dgm:spPr/>
    </dgm:pt>
    <dgm:pt modelId="{16A0B3F7-100E-42DE-9D32-9AC432AC9CA9}" type="pres">
      <dgm:prSet presAssocID="{B18FDD40-4E95-4795-82F5-9AD77C6EC1DC}" presName="Parent" presStyleLbl="revTx" presStyleIdx="2" presStyleCnt="4">
        <dgm:presLayoutVars>
          <dgm:chMax val="1"/>
          <dgm:chPref val="1"/>
          <dgm:bulletEnabled val="1"/>
        </dgm:presLayoutVars>
      </dgm:prSet>
      <dgm:spPr/>
    </dgm:pt>
    <dgm:pt modelId="{E93ADBF1-613E-438E-8022-99981640D26C}" type="pres">
      <dgm:prSet presAssocID="{BF6FA528-AB52-468E-8180-09A7D3C75872}" presName="sibTrans" presStyleCnt="0"/>
      <dgm:spPr/>
    </dgm:pt>
    <dgm:pt modelId="{20987C0E-E0C7-42F5-B550-48613DD0A72C}" type="pres">
      <dgm:prSet presAssocID="{70C85438-F230-47C6-8462-C75AE84F1163}" presName="composite" presStyleCnt="0"/>
      <dgm:spPr/>
    </dgm:pt>
    <dgm:pt modelId="{93DC27BF-7ED6-40E2-84E1-E91195F4BA3C}" type="pres">
      <dgm:prSet presAssocID="{70C85438-F230-47C6-8462-C75AE84F1163}" presName="BackAccent" presStyleLbl="bgShp" presStyleIdx="3" presStyleCnt="4"/>
      <dgm:spPr/>
    </dgm:pt>
    <dgm:pt modelId="{334EAA4B-03FE-4F4F-A695-1EF7DB6990CC}" type="pres">
      <dgm:prSet presAssocID="{70C85438-F230-47C6-8462-C75AE84F1163}" presName="Accent" presStyleLbl="alignNode1" presStyleIdx="3" presStyleCnt="4"/>
      <dgm:spPr/>
    </dgm:pt>
    <dgm:pt modelId="{FD9CE006-546F-43EB-B1A3-DF947308A098}" type="pres">
      <dgm:prSet presAssocID="{70C85438-F230-47C6-8462-C75AE84F1163}" presName="Child" presStyleLbl="revTx" presStyleIdx="2" presStyleCnt="4">
        <dgm:presLayoutVars>
          <dgm:chMax val="0"/>
          <dgm:chPref val="0"/>
          <dgm:bulletEnabled val="1"/>
        </dgm:presLayoutVars>
      </dgm:prSet>
      <dgm:spPr/>
    </dgm:pt>
    <dgm:pt modelId="{3D5DEDFF-E992-46B2-8706-1428CBD1D5C2}" type="pres">
      <dgm:prSet presAssocID="{70C85438-F230-47C6-8462-C75AE84F1163}" presName="Parent" presStyleLbl="revTx" presStyleIdx="3" presStyleCnt="4">
        <dgm:presLayoutVars>
          <dgm:chMax val="1"/>
          <dgm:chPref val="1"/>
          <dgm:bulletEnabled val="1"/>
        </dgm:presLayoutVars>
      </dgm:prSet>
      <dgm:spPr/>
    </dgm:pt>
  </dgm:ptLst>
  <dgm:cxnLst>
    <dgm:cxn modelId="{B8826F02-1EE9-4D80-9314-A6394B476E27}" type="presOf" srcId="{B18FDD40-4E95-4795-82F5-9AD77C6EC1DC}" destId="{16A0B3F7-100E-42DE-9D32-9AC432AC9CA9}" srcOrd="0" destOrd="0" presId="urn:microsoft.com/office/officeart/2008/layout/IncreasingCircleProcess"/>
    <dgm:cxn modelId="{D6F37A12-0987-426F-B5B5-0AE32EBB7F9C}" type="presOf" srcId="{F2D47475-52A5-4408-A240-46E7AAC6DBE2}" destId="{70FEC1D5-E116-428B-B5D8-80E7002C2F48}" srcOrd="0" destOrd="0" presId="urn:microsoft.com/office/officeart/2008/layout/IncreasingCircleProcess"/>
    <dgm:cxn modelId="{BCD3DA2B-9987-41F8-BBAC-FD445EE07D7E}" srcId="{2A511A5D-E0B9-4C0E-AE26-51414176149B}" destId="{B18FDD40-4E95-4795-82F5-9AD77C6EC1DC}" srcOrd="2" destOrd="0" parTransId="{4F779C3C-6A1C-42BA-8180-2BF1306E35CB}" sibTransId="{BF6FA528-AB52-468E-8180-09A7D3C75872}"/>
    <dgm:cxn modelId="{29B9FF34-6344-4380-983B-19B51DCE29C6}" type="presOf" srcId="{2A511A5D-E0B9-4C0E-AE26-51414176149B}" destId="{FD481F65-E90B-4473-AC56-84D700C50CE6}" srcOrd="0" destOrd="0" presId="urn:microsoft.com/office/officeart/2008/layout/IncreasingCircleProcess"/>
    <dgm:cxn modelId="{41DEBA7B-10E2-4C9B-9C3F-8F1BE068D863}" srcId="{2A511A5D-E0B9-4C0E-AE26-51414176149B}" destId="{F2D47475-52A5-4408-A240-46E7AAC6DBE2}" srcOrd="0" destOrd="0" parTransId="{1CC3FEA8-8BAE-4A56-9ECA-6CB7B636C623}" sibTransId="{9977838F-3CBA-4D1A-BAF4-0970BF37CD13}"/>
    <dgm:cxn modelId="{68C8B9BC-C217-46C2-8B5A-61BDE3A44B98}" type="presOf" srcId="{70C85438-F230-47C6-8462-C75AE84F1163}" destId="{3D5DEDFF-E992-46B2-8706-1428CBD1D5C2}" srcOrd="0" destOrd="0" presId="urn:microsoft.com/office/officeart/2008/layout/IncreasingCircleProcess"/>
    <dgm:cxn modelId="{CC8376CA-3DBD-4988-ABD8-4476E880C5A6}" srcId="{2A511A5D-E0B9-4C0E-AE26-51414176149B}" destId="{D48B4C4D-290A-449E-8571-F2B1B5A67BE3}" srcOrd="1" destOrd="0" parTransId="{6106F8E3-D261-437D-9300-FC7665DEE16B}" sibTransId="{2B116CBF-26A0-45BC-A541-55C9E52C3029}"/>
    <dgm:cxn modelId="{507201DA-B770-4801-A039-4A9D9432DD24}" type="presOf" srcId="{D48B4C4D-290A-449E-8571-F2B1B5A67BE3}" destId="{DE65AD03-59A4-44E0-A6F5-AC65FB1ACD01}" srcOrd="0" destOrd="0" presId="urn:microsoft.com/office/officeart/2008/layout/IncreasingCircleProcess"/>
    <dgm:cxn modelId="{827C40DA-859A-4EFC-92CD-104214C361DE}" srcId="{2A511A5D-E0B9-4C0E-AE26-51414176149B}" destId="{70C85438-F230-47C6-8462-C75AE84F1163}" srcOrd="3" destOrd="0" parTransId="{6EAE0E6A-41A5-4673-AC80-67037D3BA6EE}" sibTransId="{44F85109-7C80-409E-8FA0-361B8F113B7A}"/>
    <dgm:cxn modelId="{FFF018AF-D14D-48FD-B91A-A88E1CD81363}" type="presParOf" srcId="{FD481F65-E90B-4473-AC56-84D700C50CE6}" destId="{C91D2CC9-B371-46A6-9704-734A837B9878}" srcOrd="0" destOrd="0" presId="urn:microsoft.com/office/officeart/2008/layout/IncreasingCircleProcess"/>
    <dgm:cxn modelId="{7DEBBCF6-4D8F-4623-9D71-CAFD0F9695F5}" type="presParOf" srcId="{C91D2CC9-B371-46A6-9704-734A837B9878}" destId="{E2DA8C1A-F794-438A-BE1E-923F5F4C7198}" srcOrd="0" destOrd="0" presId="urn:microsoft.com/office/officeart/2008/layout/IncreasingCircleProcess"/>
    <dgm:cxn modelId="{DAA7F7D6-BCEB-4971-A7E8-D37C8F216F2F}" type="presParOf" srcId="{C91D2CC9-B371-46A6-9704-734A837B9878}" destId="{9B3CB2E1-46E0-406C-A517-FD96804156FE}" srcOrd="1" destOrd="0" presId="urn:microsoft.com/office/officeart/2008/layout/IncreasingCircleProcess"/>
    <dgm:cxn modelId="{28BA001C-3791-4B7C-9CDF-0588830E86D2}" type="presParOf" srcId="{C91D2CC9-B371-46A6-9704-734A837B9878}" destId="{2037E432-1BC2-49CE-8F46-3F5AEE69090B}" srcOrd="2" destOrd="0" presId="urn:microsoft.com/office/officeart/2008/layout/IncreasingCircleProcess"/>
    <dgm:cxn modelId="{81689354-0300-43BA-AB8C-C288772A0228}" type="presParOf" srcId="{C91D2CC9-B371-46A6-9704-734A837B9878}" destId="{70FEC1D5-E116-428B-B5D8-80E7002C2F48}" srcOrd="3" destOrd="0" presId="urn:microsoft.com/office/officeart/2008/layout/IncreasingCircleProcess"/>
    <dgm:cxn modelId="{65505E44-747F-46D8-8E46-8A0062298F5D}" type="presParOf" srcId="{FD481F65-E90B-4473-AC56-84D700C50CE6}" destId="{821545C9-E7A1-439A-8BC6-21DB5A467796}" srcOrd="1" destOrd="0" presId="urn:microsoft.com/office/officeart/2008/layout/IncreasingCircleProcess"/>
    <dgm:cxn modelId="{197EB34C-5204-4196-BC6F-528F304D2AF6}" type="presParOf" srcId="{FD481F65-E90B-4473-AC56-84D700C50CE6}" destId="{47EEE46B-13D6-4470-9913-60FBF0AAB217}" srcOrd="2" destOrd="0" presId="urn:microsoft.com/office/officeart/2008/layout/IncreasingCircleProcess"/>
    <dgm:cxn modelId="{9E25B8BB-BEEA-446F-9B2A-B31ED540A35F}" type="presParOf" srcId="{47EEE46B-13D6-4470-9913-60FBF0AAB217}" destId="{FAA36C76-5775-4F5B-BEB5-2AD44C9CB701}" srcOrd="0" destOrd="0" presId="urn:microsoft.com/office/officeart/2008/layout/IncreasingCircleProcess"/>
    <dgm:cxn modelId="{C06526E3-9B56-413D-A8B1-9E12BEE422DE}" type="presParOf" srcId="{47EEE46B-13D6-4470-9913-60FBF0AAB217}" destId="{5537FEBD-52CB-4D58-9665-D97B3A2614D9}" srcOrd="1" destOrd="0" presId="urn:microsoft.com/office/officeart/2008/layout/IncreasingCircleProcess"/>
    <dgm:cxn modelId="{4A172543-7F32-490A-B13C-08318485D381}" type="presParOf" srcId="{47EEE46B-13D6-4470-9913-60FBF0AAB217}" destId="{F7F30B4D-9A67-42D4-BF93-8C4388849C8C}" srcOrd="2" destOrd="0" presId="urn:microsoft.com/office/officeart/2008/layout/IncreasingCircleProcess"/>
    <dgm:cxn modelId="{861895E1-8CE8-45B4-8350-F2B3A1168621}" type="presParOf" srcId="{47EEE46B-13D6-4470-9913-60FBF0AAB217}" destId="{DE65AD03-59A4-44E0-A6F5-AC65FB1ACD01}" srcOrd="3" destOrd="0" presId="urn:microsoft.com/office/officeart/2008/layout/IncreasingCircleProcess"/>
    <dgm:cxn modelId="{04F3325B-B747-4A04-9BF1-E3F290ABF862}" type="presParOf" srcId="{FD481F65-E90B-4473-AC56-84D700C50CE6}" destId="{9194E0CE-6FA0-47EC-A104-0D180C42EFA5}" srcOrd="3" destOrd="0" presId="urn:microsoft.com/office/officeart/2008/layout/IncreasingCircleProcess"/>
    <dgm:cxn modelId="{76543AC2-6F84-4DEE-ADE8-735486FF89AE}" type="presParOf" srcId="{FD481F65-E90B-4473-AC56-84D700C50CE6}" destId="{4BAF2B3D-7957-460B-9FB4-6163A92AAA67}" srcOrd="4" destOrd="0" presId="urn:microsoft.com/office/officeart/2008/layout/IncreasingCircleProcess"/>
    <dgm:cxn modelId="{48B1A3B9-2C71-4534-8BA1-04797A314A3B}" type="presParOf" srcId="{4BAF2B3D-7957-460B-9FB4-6163A92AAA67}" destId="{C514C459-09D8-4501-85B1-CC5B5B8EC3CD}" srcOrd="0" destOrd="0" presId="urn:microsoft.com/office/officeart/2008/layout/IncreasingCircleProcess"/>
    <dgm:cxn modelId="{6D46E8CF-A34E-4C7E-9218-E63769DA8774}" type="presParOf" srcId="{4BAF2B3D-7957-460B-9FB4-6163A92AAA67}" destId="{149C27ED-2FC8-4DBF-B837-911D477E4FC5}" srcOrd="1" destOrd="0" presId="urn:microsoft.com/office/officeart/2008/layout/IncreasingCircleProcess"/>
    <dgm:cxn modelId="{67232C7C-9C4D-4744-AADA-B9662B6D5207}" type="presParOf" srcId="{4BAF2B3D-7957-460B-9FB4-6163A92AAA67}" destId="{33BE4982-CD66-4512-8A8B-00E785D33D3A}" srcOrd="2" destOrd="0" presId="urn:microsoft.com/office/officeart/2008/layout/IncreasingCircleProcess"/>
    <dgm:cxn modelId="{5DBDCB72-F4F4-4B5E-9AF4-0E484A04CAEF}" type="presParOf" srcId="{4BAF2B3D-7957-460B-9FB4-6163A92AAA67}" destId="{16A0B3F7-100E-42DE-9D32-9AC432AC9CA9}" srcOrd="3" destOrd="0" presId="urn:microsoft.com/office/officeart/2008/layout/IncreasingCircleProcess"/>
    <dgm:cxn modelId="{80909781-C03F-42A5-95EC-6490B4B180E1}" type="presParOf" srcId="{FD481F65-E90B-4473-AC56-84D700C50CE6}" destId="{E93ADBF1-613E-438E-8022-99981640D26C}" srcOrd="5" destOrd="0" presId="urn:microsoft.com/office/officeart/2008/layout/IncreasingCircleProcess"/>
    <dgm:cxn modelId="{4AD34262-82C9-462C-B65A-EFF771BF7C6D}" type="presParOf" srcId="{FD481F65-E90B-4473-AC56-84D700C50CE6}" destId="{20987C0E-E0C7-42F5-B550-48613DD0A72C}" srcOrd="6" destOrd="0" presId="urn:microsoft.com/office/officeart/2008/layout/IncreasingCircleProcess"/>
    <dgm:cxn modelId="{A988A267-90AA-41B3-A221-F89F1FD30F3C}" type="presParOf" srcId="{20987C0E-E0C7-42F5-B550-48613DD0A72C}" destId="{93DC27BF-7ED6-40E2-84E1-E91195F4BA3C}" srcOrd="0" destOrd="0" presId="urn:microsoft.com/office/officeart/2008/layout/IncreasingCircleProcess"/>
    <dgm:cxn modelId="{0A36FC96-9162-4051-9690-2447D66C7BF3}" type="presParOf" srcId="{20987C0E-E0C7-42F5-B550-48613DD0A72C}" destId="{334EAA4B-03FE-4F4F-A695-1EF7DB6990CC}" srcOrd="1" destOrd="0" presId="urn:microsoft.com/office/officeart/2008/layout/IncreasingCircleProcess"/>
    <dgm:cxn modelId="{81DE8A5E-A582-4ADE-80AE-4EB5E789BC2C}" type="presParOf" srcId="{20987C0E-E0C7-42F5-B550-48613DD0A72C}" destId="{FD9CE006-546F-43EB-B1A3-DF947308A098}" srcOrd="2" destOrd="0" presId="urn:microsoft.com/office/officeart/2008/layout/IncreasingCircleProcess"/>
    <dgm:cxn modelId="{3A378C30-6416-48F5-9485-B758F7F01AAD}" type="presParOf" srcId="{20987C0E-E0C7-42F5-B550-48613DD0A72C}" destId="{3D5DEDFF-E992-46B2-8706-1428CBD1D5C2}" srcOrd="3" destOrd="0" presId="urn:microsoft.com/office/officeart/2008/layout/IncreasingCircleProcess"/>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5D0741-C6EA-4C45-B65E-160D85979426}">
      <dsp:nvSpPr>
        <dsp:cNvPr id="0" name=""/>
        <dsp:cNvSpPr/>
      </dsp:nvSpPr>
      <dsp:spPr>
        <a:xfrm>
          <a:off x="4199503" y="336836"/>
          <a:ext cx="4328770" cy="4328770"/>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t" anchorCtr="0">
          <a:noAutofit/>
        </a:bodyPr>
        <a:lstStyle/>
        <a:p>
          <a:pPr marL="0" lvl="0" indent="0" algn="l" defTabSz="800100">
            <a:lnSpc>
              <a:spcPct val="90000"/>
            </a:lnSpc>
            <a:spcBef>
              <a:spcPct val="0"/>
            </a:spcBef>
            <a:spcAft>
              <a:spcPct val="35000"/>
            </a:spcAft>
            <a:buNone/>
          </a:pPr>
          <a:r>
            <a:rPr lang="it-IT" sz="1800" b="1" kern="1200" dirty="0">
              <a:effectLst>
                <a:outerShdw blurRad="38100" dist="38100" dir="2700000" algn="tl">
                  <a:srgbClr val="000000">
                    <a:alpha val="43137"/>
                  </a:srgbClr>
                </a:outerShdw>
              </a:effectLst>
            </a:rPr>
            <a:t>QVC Buyer</a:t>
          </a:r>
          <a:endParaRPr lang="en-US" sz="1800" b="1" kern="1200" dirty="0">
            <a:effectLst>
              <a:outerShdw blurRad="38100" dist="38100" dir="2700000" algn="tl">
                <a:srgbClr val="000000">
                  <a:alpha val="43137"/>
                </a:srgbClr>
              </a:outerShdw>
            </a:effectLst>
          </a:endParaRPr>
        </a:p>
        <a:p>
          <a:pPr marL="114300" lvl="1" indent="-114300" algn="l" defTabSz="533400">
            <a:lnSpc>
              <a:spcPct val="90000"/>
            </a:lnSpc>
            <a:spcBef>
              <a:spcPct val="0"/>
            </a:spcBef>
            <a:spcAft>
              <a:spcPct val="15000"/>
            </a:spcAft>
            <a:buChar char="•"/>
          </a:pPr>
          <a:r>
            <a:rPr lang="it-IT" sz="1200" b="0" kern="1200" dirty="0" err="1">
              <a:effectLst/>
            </a:rPr>
            <a:t>Evaluates</a:t>
          </a:r>
          <a:r>
            <a:rPr lang="it-IT" sz="1200" b="0" kern="1200" dirty="0">
              <a:effectLst/>
            </a:rPr>
            <a:t> </a:t>
          </a:r>
          <a:r>
            <a:rPr lang="it-IT" sz="1200" b="0" kern="1200" dirty="0" err="1">
              <a:effectLst/>
            </a:rPr>
            <a:t>claim’s</a:t>
          </a:r>
          <a:r>
            <a:rPr lang="it-IT" sz="1200" b="0" kern="1200" dirty="0">
              <a:effectLst/>
            </a:rPr>
            <a:t> commercial appeal</a:t>
          </a:r>
          <a:endParaRPr lang="en-US" sz="1800" b="1" kern="1200" dirty="0">
            <a:effectLst>
              <a:outerShdw blurRad="38100" dist="38100" dir="2700000" algn="tl">
                <a:srgbClr val="000000">
                  <a:alpha val="43137"/>
                </a:srgbClr>
              </a:outerShdw>
            </a:effectLst>
          </a:endParaRPr>
        </a:p>
        <a:p>
          <a:pPr marL="114300" lvl="1" indent="-114300" algn="l" defTabSz="533400">
            <a:lnSpc>
              <a:spcPct val="90000"/>
            </a:lnSpc>
            <a:spcBef>
              <a:spcPct val="0"/>
            </a:spcBef>
            <a:spcAft>
              <a:spcPct val="15000"/>
            </a:spcAft>
            <a:buChar char="•"/>
          </a:pPr>
          <a:r>
            <a:rPr lang="it-IT" sz="1200" b="0" kern="1200" dirty="0" err="1">
              <a:effectLst/>
            </a:rPr>
            <a:t>Sends</a:t>
          </a:r>
          <a:r>
            <a:rPr lang="it-IT" sz="1200" b="0" kern="1200" dirty="0">
              <a:effectLst/>
            </a:rPr>
            <a:t> </a:t>
          </a:r>
          <a:r>
            <a:rPr lang="it-IT" sz="1200" b="0" kern="1200" dirty="0" err="1">
              <a:effectLst/>
            </a:rPr>
            <a:t>Claim</a:t>
          </a:r>
          <a:r>
            <a:rPr lang="it-IT" sz="1200" b="0" kern="1200" dirty="0">
              <a:effectLst/>
            </a:rPr>
            <a:t> Form to QVC ADV Compliance</a:t>
          </a:r>
        </a:p>
      </dsp:txBody>
      <dsp:txXfrm>
        <a:off x="6480868" y="1254123"/>
        <a:ext cx="1545989" cy="1288324"/>
      </dsp:txXfrm>
    </dsp:sp>
    <dsp:sp modelId="{0C7691DD-A0F4-412D-98A5-4DEF87AB55F2}">
      <dsp:nvSpPr>
        <dsp:cNvPr id="0" name=""/>
        <dsp:cNvSpPr/>
      </dsp:nvSpPr>
      <dsp:spPr>
        <a:xfrm>
          <a:off x="4110351" y="491435"/>
          <a:ext cx="4328770" cy="4328770"/>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t" anchorCtr="0">
          <a:noAutofit/>
        </a:bodyPr>
        <a:lstStyle/>
        <a:p>
          <a:pPr marL="0" lvl="0" indent="0" algn="ctr" defTabSz="800100">
            <a:lnSpc>
              <a:spcPct val="90000"/>
            </a:lnSpc>
            <a:spcBef>
              <a:spcPct val="0"/>
            </a:spcBef>
            <a:spcAft>
              <a:spcPct val="35000"/>
            </a:spcAft>
            <a:buNone/>
          </a:pPr>
          <a:r>
            <a:rPr lang="it-IT" sz="1800" b="1" kern="1200" dirty="0">
              <a:effectLst>
                <a:outerShdw blurRad="38100" dist="38100" dir="2700000" algn="tl">
                  <a:srgbClr val="000000">
                    <a:alpha val="43137"/>
                  </a:srgbClr>
                </a:outerShdw>
              </a:effectLst>
            </a:rPr>
            <a:t>QVC ADV Compliance</a:t>
          </a:r>
          <a:endParaRPr lang="en-US" sz="1800" b="1" kern="1200" dirty="0">
            <a:effectLst>
              <a:outerShdw blurRad="38100" dist="38100" dir="2700000" algn="tl">
                <a:srgbClr val="000000">
                  <a:alpha val="43137"/>
                </a:srgbClr>
              </a:outerShdw>
            </a:effectLst>
          </a:endParaRPr>
        </a:p>
        <a:p>
          <a:pPr marL="114300" lvl="1" indent="-114300" algn="ctr" defTabSz="533400">
            <a:lnSpc>
              <a:spcPct val="90000"/>
            </a:lnSpc>
            <a:spcBef>
              <a:spcPct val="0"/>
            </a:spcBef>
            <a:spcAft>
              <a:spcPct val="15000"/>
            </a:spcAft>
            <a:buChar char="•"/>
          </a:pPr>
          <a:r>
            <a:rPr lang="it-IT" sz="1200" kern="1200" dirty="0" err="1"/>
            <a:t>Evaluates</a:t>
          </a:r>
          <a:r>
            <a:rPr lang="it-IT" sz="1200" kern="1200" dirty="0"/>
            <a:t> </a:t>
          </a:r>
          <a:r>
            <a:rPr lang="it-IT" sz="1200" kern="1200" dirty="0" err="1"/>
            <a:t>claims</a:t>
          </a:r>
          <a:r>
            <a:rPr lang="it-IT" sz="1200" kern="1200" dirty="0"/>
            <a:t> to v</a:t>
          </a:r>
          <a:r>
            <a:rPr lang="en-US" sz="1200" kern="1200" dirty="0" err="1"/>
            <a:t>erify</a:t>
          </a:r>
          <a:r>
            <a:rPr lang="en-US" sz="1200" kern="1200" dirty="0"/>
            <a:t> </a:t>
          </a:r>
          <a:r>
            <a:rPr lang="en-US" sz="1200" kern="1200"/>
            <a:t>and guarantee advertisement </a:t>
          </a:r>
          <a:r>
            <a:rPr lang="en-US" sz="1200" kern="1200" dirty="0"/>
            <a:t>compliance</a:t>
          </a:r>
        </a:p>
        <a:p>
          <a:pPr marL="114300" lvl="1" indent="-114300" algn="ctr" defTabSz="533400">
            <a:lnSpc>
              <a:spcPct val="90000"/>
            </a:lnSpc>
            <a:spcBef>
              <a:spcPct val="0"/>
            </a:spcBef>
            <a:spcAft>
              <a:spcPct val="15000"/>
            </a:spcAft>
            <a:buChar char="•"/>
          </a:pPr>
          <a:r>
            <a:rPr lang="it-IT" sz="1200" kern="1200" dirty="0" err="1"/>
            <a:t>Sends</a:t>
          </a:r>
          <a:r>
            <a:rPr lang="it-IT" sz="1200" kern="1200" dirty="0"/>
            <a:t> back to Vendor</a:t>
          </a:r>
          <a:endParaRPr lang="en-US" sz="1200" kern="1200" dirty="0"/>
        </a:p>
      </dsp:txBody>
      <dsp:txXfrm>
        <a:off x="5141010" y="3299982"/>
        <a:ext cx="2318984" cy="1133725"/>
      </dsp:txXfrm>
    </dsp:sp>
    <dsp:sp modelId="{A52DA03C-6598-4F76-B321-556C1F14B5B9}">
      <dsp:nvSpPr>
        <dsp:cNvPr id="0" name=""/>
        <dsp:cNvSpPr/>
      </dsp:nvSpPr>
      <dsp:spPr>
        <a:xfrm>
          <a:off x="3990897" y="333092"/>
          <a:ext cx="4389373" cy="4336259"/>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t" anchorCtr="0">
          <a:noAutofit/>
        </a:bodyPr>
        <a:lstStyle/>
        <a:p>
          <a:pPr marL="0" lvl="0" indent="0" algn="ctr" defTabSz="800100">
            <a:lnSpc>
              <a:spcPct val="90000"/>
            </a:lnSpc>
            <a:spcBef>
              <a:spcPct val="0"/>
            </a:spcBef>
            <a:spcAft>
              <a:spcPct val="35000"/>
            </a:spcAft>
            <a:buNone/>
          </a:pPr>
          <a:r>
            <a:rPr lang="it-IT" sz="1800" b="1" kern="1200" dirty="0">
              <a:effectLst>
                <a:outerShdw blurRad="38100" dist="38100" dir="2700000" algn="tl">
                  <a:srgbClr val="000000">
                    <a:alpha val="43137"/>
                  </a:srgbClr>
                </a:outerShdw>
              </a:effectLst>
            </a:rPr>
            <a:t>Vendor</a:t>
          </a:r>
          <a:endParaRPr lang="en-US" sz="1200" b="1" kern="1200" dirty="0">
            <a:effectLst>
              <a:outerShdw blurRad="38100" dist="38100" dir="2700000" algn="tl">
                <a:srgbClr val="000000">
                  <a:alpha val="43137"/>
                </a:srgbClr>
              </a:outerShdw>
            </a:effectLst>
          </a:endParaRPr>
        </a:p>
        <a:p>
          <a:pPr marL="114300" lvl="1" indent="-114300" algn="l" defTabSz="533400">
            <a:lnSpc>
              <a:spcPct val="90000"/>
            </a:lnSpc>
            <a:spcBef>
              <a:spcPct val="0"/>
            </a:spcBef>
            <a:spcAft>
              <a:spcPct val="15000"/>
            </a:spcAft>
            <a:buChar char="•"/>
          </a:pPr>
          <a:r>
            <a:rPr lang="it-IT" sz="1200" kern="1200" dirty="0"/>
            <a:t>Fills in the Claim Form</a:t>
          </a:r>
          <a:endParaRPr lang="en-US" sz="1200" kern="1200" dirty="0"/>
        </a:p>
        <a:p>
          <a:pPr marL="114300" lvl="1" indent="-114300" algn="l" defTabSz="533400">
            <a:lnSpc>
              <a:spcPct val="90000"/>
            </a:lnSpc>
            <a:spcBef>
              <a:spcPct val="0"/>
            </a:spcBef>
            <a:spcAft>
              <a:spcPct val="15000"/>
            </a:spcAft>
            <a:buChar char="•"/>
          </a:pPr>
          <a:r>
            <a:rPr lang="it-IT" sz="1200" kern="1200" dirty="0"/>
            <a:t>Sends Claim Form &amp; supporting  evidence to QVC Buyer contact</a:t>
          </a:r>
          <a:endParaRPr lang="en-US" sz="1200" kern="1200" dirty="0"/>
        </a:p>
      </dsp:txBody>
      <dsp:txXfrm>
        <a:off x="4499333" y="1251966"/>
        <a:ext cx="1567633" cy="1290553"/>
      </dsp:txXfrm>
    </dsp:sp>
    <dsp:sp modelId="{6CF20A5A-61B3-40A2-9C42-77053E00AFD8}">
      <dsp:nvSpPr>
        <dsp:cNvPr id="0" name=""/>
        <dsp:cNvSpPr/>
      </dsp:nvSpPr>
      <dsp:spPr>
        <a:xfrm>
          <a:off x="3931888" y="68865"/>
          <a:ext cx="4864713" cy="4864713"/>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BCE81A8-333B-4D18-B26F-726B111457FE}">
      <dsp:nvSpPr>
        <dsp:cNvPr id="0" name=""/>
        <dsp:cNvSpPr/>
      </dsp:nvSpPr>
      <dsp:spPr>
        <a:xfrm>
          <a:off x="3842379" y="223190"/>
          <a:ext cx="4864713" cy="4864713"/>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B178C1-F543-44A5-88A7-2EB57FCAF1C3}">
      <dsp:nvSpPr>
        <dsp:cNvPr id="0" name=""/>
        <dsp:cNvSpPr/>
      </dsp:nvSpPr>
      <dsp:spPr>
        <a:xfrm>
          <a:off x="3752614" y="68833"/>
          <a:ext cx="4864713" cy="4864713"/>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DA8C1A-F794-438A-BE1E-923F5F4C7198}">
      <dsp:nvSpPr>
        <dsp:cNvPr id="0" name=""/>
        <dsp:cNvSpPr/>
      </dsp:nvSpPr>
      <dsp:spPr>
        <a:xfrm>
          <a:off x="684415" y="0"/>
          <a:ext cx="503371" cy="50337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3CB2E1-46E0-406C-A517-FD96804156FE}">
      <dsp:nvSpPr>
        <dsp:cNvPr id="0" name=""/>
        <dsp:cNvSpPr/>
      </dsp:nvSpPr>
      <dsp:spPr>
        <a:xfrm>
          <a:off x="734752" y="50337"/>
          <a:ext cx="402696" cy="402696"/>
        </a:xfrm>
        <a:prstGeom prst="chord">
          <a:avLst>
            <a:gd name="adj1" fmla="val 1800000"/>
            <a:gd name="adj2" fmla="val 90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0FEC1D5-E116-428B-B5D8-80E7002C2F48}">
      <dsp:nvSpPr>
        <dsp:cNvPr id="0" name=""/>
        <dsp:cNvSpPr/>
      </dsp:nvSpPr>
      <dsp:spPr>
        <a:xfrm>
          <a:off x="1292655" y="0"/>
          <a:ext cx="1489139" cy="503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b" anchorCtr="0">
          <a:noAutofit/>
        </a:bodyPr>
        <a:lstStyle/>
        <a:p>
          <a:pPr marL="0" lvl="0" indent="0" algn="l" defTabSz="711200">
            <a:lnSpc>
              <a:spcPct val="90000"/>
            </a:lnSpc>
            <a:spcBef>
              <a:spcPct val="0"/>
            </a:spcBef>
            <a:spcAft>
              <a:spcPct val="35000"/>
            </a:spcAft>
            <a:buNone/>
          </a:pPr>
          <a:r>
            <a:rPr lang="it-IT" sz="1600" kern="1200" dirty="0" err="1"/>
            <a:t>Claims</a:t>
          </a:r>
          <a:r>
            <a:rPr lang="it-IT" sz="1600" kern="1200" dirty="0"/>
            <a:t> </a:t>
          </a:r>
          <a:r>
            <a:rPr lang="it-IT" sz="1600" kern="1200" dirty="0" err="1"/>
            <a:t>approved</a:t>
          </a:r>
          <a:endParaRPr lang="en-US" sz="1600" kern="1200" dirty="0"/>
        </a:p>
      </dsp:txBody>
      <dsp:txXfrm>
        <a:off x="1292655" y="0"/>
        <a:ext cx="1489139" cy="503371"/>
      </dsp:txXfrm>
    </dsp:sp>
    <dsp:sp modelId="{FAA36C76-5775-4F5B-BEB5-2AD44C9CB701}">
      <dsp:nvSpPr>
        <dsp:cNvPr id="0" name=""/>
        <dsp:cNvSpPr/>
      </dsp:nvSpPr>
      <dsp:spPr>
        <a:xfrm>
          <a:off x="2886664" y="0"/>
          <a:ext cx="503371" cy="50337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37FEBD-52CB-4D58-9665-D97B3A2614D9}">
      <dsp:nvSpPr>
        <dsp:cNvPr id="0" name=""/>
        <dsp:cNvSpPr/>
      </dsp:nvSpPr>
      <dsp:spPr>
        <a:xfrm>
          <a:off x="2937001" y="50337"/>
          <a:ext cx="402696" cy="402696"/>
        </a:xfrm>
        <a:prstGeom prst="chord">
          <a:avLst>
            <a:gd name="adj1" fmla="val 0"/>
            <a:gd name="adj2" fmla="val 108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E65AD03-59A4-44E0-A6F5-AC65FB1ACD01}">
      <dsp:nvSpPr>
        <dsp:cNvPr id="0" name=""/>
        <dsp:cNvSpPr/>
      </dsp:nvSpPr>
      <dsp:spPr>
        <a:xfrm>
          <a:off x="3494904" y="0"/>
          <a:ext cx="1489139" cy="503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b" anchorCtr="0">
          <a:noAutofit/>
        </a:bodyPr>
        <a:lstStyle/>
        <a:p>
          <a:pPr marL="0" lvl="0" indent="0" algn="l" defTabSz="711200">
            <a:lnSpc>
              <a:spcPct val="90000"/>
            </a:lnSpc>
            <a:spcBef>
              <a:spcPct val="0"/>
            </a:spcBef>
            <a:spcAft>
              <a:spcPct val="35000"/>
            </a:spcAft>
            <a:buNone/>
          </a:pPr>
          <a:r>
            <a:rPr lang="it-IT" sz="1600" kern="1200" dirty="0"/>
            <a:t>Assets </a:t>
          </a:r>
          <a:r>
            <a:rPr lang="it-IT" sz="1600" kern="1200" dirty="0" err="1"/>
            <a:t>approved</a:t>
          </a:r>
          <a:endParaRPr lang="en-US" sz="1600" kern="1200" dirty="0"/>
        </a:p>
      </dsp:txBody>
      <dsp:txXfrm>
        <a:off x="3494904" y="0"/>
        <a:ext cx="1489139" cy="503371"/>
      </dsp:txXfrm>
    </dsp:sp>
    <dsp:sp modelId="{C514C459-09D8-4501-85B1-CC5B5B8EC3CD}">
      <dsp:nvSpPr>
        <dsp:cNvPr id="0" name=""/>
        <dsp:cNvSpPr/>
      </dsp:nvSpPr>
      <dsp:spPr>
        <a:xfrm>
          <a:off x="5088913" y="0"/>
          <a:ext cx="503371" cy="50337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9C27ED-2FC8-4DBF-B837-911D477E4FC5}">
      <dsp:nvSpPr>
        <dsp:cNvPr id="0" name=""/>
        <dsp:cNvSpPr/>
      </dsp:nvSpPr>
      <dsp:spPr>
        <a:xfrm>
          <a:off x="5139250" y="50337"/>
          <a:ext cx="402696" cy="402696"/>
        </a:xfrm>
        <a:prstGeom prst="chord">
          <a:avLst>
            <a:gd name="adj1" fmla="val 19800000"/>
            <a:gd name="adj2" fmla="val 126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6A0B3F7-100E-42DE-9D32-9AC432AC9CA9}">
      <dsp:nvSpPr>
        <dsp:cNvPr id="0" name=""/>
        <dsp:cNvSpPr/>
      </dsp:nvSpPr>
      <dsp:spPr>
        <a:xfrm>
          <a:off x="5697153" y="0"/>
          <a:ext cx="1489139" cy="503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b" anchorCtr="0">
          <a:noAutofit/>
        </a:bodyPr>
        <a:lstStyle/>
        <a:p>
          <a:pPr marL="0" lvl="0" indent="0" algn="l" defTabSz="711200">
            <a:lnSpc>
              <a:spcPct val="90000"/>
            </a:lnSpc>
            <a:spcBef>
              <a:spcPct val="0"/>
            </a:spcBef>
            <a:spcAft>
              <a:spcPct val="35000"/>
            </a:spcAft>
            <a:buNone/>
          </a:pPr>
          <a:r>
            <a:rPr lang="it-IT" sz="1600" kern="1200" dirty="0"/>
            <a:t>Graphics </a:t>
          </a:r>
          <a:r>
            <a:rPr lang="it-IT" sz="1600" kern="1200" dirty="0" err="1"/>
            <a:t>developed</a:t>
          </a:r>
          <a:endParaRPr lang="en-US" sz="1600" kern="1200" dirty="0"/>
        </a:p>
      </dsp:txBody>
      <dsp:txXfrm>
        <a:off x="5697153" y="0"/>
        <a:ext cx="1489139" cy="503371"/>
      </dsp:txXfrm>
    </dsp:sp>
    <dsp:sp modelId="{93DC27BF-7ED6-40E2-84E1-E91195F4BA3C}">
      <dsp:nvSpPr>
        <dsp:cNvPr id="0" name=""/>
        <dsp:cNvSpPr/>
      </dsp:nvSpPr>
      <dsp:spPr>
        <a:xfrm>
          <a:off x="7291162" y="0"/>
          <a:ext cx="503371" cy="50337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4EAA4B-03FE-4F4F-A695-1EF7DB6990CC}">
      <dsp:nvSpPr>
        <dsp:cNvPr id="0" name=""/>
        <dsp:cNvSpPr/>
      </dsp:nvSpPr>
      <dsp:spPr>
        <a:xfrm>
          <a:off x="7341499" y="50337"/>
          <a:ext cx="402696" cy="402696"/>
        </a:xfrm>
        <a:prstGeom prst="chord">
          <a:avLst>
            <a:gd name="adj1" fmla="val 16200000"/>
            <a:gd name="adj2" fmla="val 162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D5DEDFF-E992-46B2-8706-1428CBD1D5C2}">
      <dsp:nvSpPr>
        <dsp:cNvPr id="0" name=""/>
        <dsp:cNvSpPr/>
      </dsp:nvSpPr>
      <dsp:spPr>
        <a:xfrm>
          <a:off x="7899402" y="0"/>
          <a:ext cx="1489139" cy="503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b" anchorCtr="0">
          <a:noAutofit/>
        </a:bodyPr>
        <a:lstStyle/>
        <a:p>
          <a:pPr marL="0" lvl="0" indent="0" algn="l" defTabSz="711200">
            <a:lnSpc>
              <a:spcPct val="90000"/>
            </a:lnSpc>
            <a:spcBef>
              <a:spcPct val="0"/>
            </a:spcBef>
            <a:spcAft>
              <a:spcPct val="35000"/>
            </a:spcAft>
            <a:buNone/>
          </a:pPr>
          <a:r>
            <a:rPr lang="it-IT" sz="1600" kern="1200" dirty="0"/>
            <a:t>Strong product </a:t>
          </a:r>
          <a:r>
            <a:rPr lang="it-IT" sz="1600" kern="1200" dirty="0" err="1"/>
            <a:t>launch</a:t>
          </a:r>
          <a:r>
            <a:rPr lang="it-IT" sz="1600" kern="1200" dirty="0"/>
            <a:t>!</a:t>
          </a:r>
          <a:endParaRPr lang="en-US" sz="1600" kern="1200" dirty="0"/>
        </a:p>
      </dsp:txBody>
      <dsp:txXfrm>
        <a:off x="7899402" y="0"/>
        <a:ext cx="1489139" cy="5033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DA8C1A-F794-438A-BE1E-923F5F4C7198}">
      <dsp:nvSpPr>
        <dsp:cNvPr id="0" name=""/>
        <dsp:cNvSpPr/>
      </dsp:nvSpPr>
      <dsp:spPr>
        <a:xfrm>
          <a:off x="1134336" y="0"/>
          <a:ext cx="503371" cy="503371"/>
        </a:xfrm>
        <a:prstGeom prst="ellipse">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3CB2E1-46E0-406C-A517-FD96804156FE}">
      <dsp:nvSpPr>
        <dsp:cNvPr id="0" name=""/>
        <dsp:cNvSpPr/>
      </dsp:nvSpPr>
      <dsp:spPr>
        <a:xfrm>
          <a:off x="1184673" y="50337"/>
          <a:ext cx="402696" cy="402696"/>
        </a:xfrm>
        <a:prstGeom prst="chord">
          <a:avLst>
            <a:gd name="adj1" fmla="val 1800000"/>
            <a:gd name="adj2" fmla="val 900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0FEC1D5-E116-428B-B5D8-80E7002C2F48}">
      <dsp:nvSpPr>
        <dsp:cNvPr id="0" name=""/>
        <dsp:cNvSpPr/>
      </dsp:nvSpPr>
      <dsp:spPr>
        <a:xfrm>
          <a:off x="1742576" y="0"/>
          <a:ext cx="1489139" cy="503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b" anchorCtr="0">
          <a:noAutofit/>
        </a:bodyPr>
        <a:lstStyle/>
        <a:p>
          <a:pPr marL="0" lvl="0" indent="0" algn="l" defTabSz="711200">
            <a:lnSpc>
              <a:spcPct val="90000"/>
            </a:lnSpc>
            <a:spcBef>
              <a:spcPct val="0"/>
            </a:spcBef>
            <a:spcAft>
              <a:spcPct val="35000"/>
            </a:spcAft>
            <a:buNone/>
          </a:pPr>
          <a:r>
            <a:rPr lang="it-IT" sz="1600" kern="1200" dirty="0"/>
            <a:t>No </a:t>
          </a:r>
          <a:r>
            <a:rPr lang="it-IT" sz="1600" kern="1200" dirty="0" err="1"/>
            <a:t>claims</a:t>
          </a:r>
          <a:endParaRPr lang="en-US" sz="1600" kern="1200" dirty="0"/>
        </a:p>
      </dsp:txBody>
      <dsp:txXfrm>
        <a:off x="1742576" y="0"/>
        <a:ext cx="1489139" cy="503371"/>
      </dsp:txXfrm>
    </dsp:sp>
    <dsp:sp modelId="{FAA36C76-5775-4F5B-BEB5-2AD44C9CB701}">
      <dsp:nvSpPr>
        <dsp:cNvPr id="0" name=""/>
        <dsp:cNvSpPr/>
      </dsp:nvSpPr>
      <dsp:spPr>
        <a:xfrm>
          <a:off x="3336585" y="0"/>
          <a:ext cx="503371" cy="503371"/>
        </a:xfrm>
        <a:prstGeom prst="ellipse">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37FEBD-52CB-4D58-9665-D97B3A2614D9}">
      <dsp:nvSpPr>
        <dsp:cNvPr id="0" name=""/>
        <dsp:cNvSpPr/>
      </dsp:nvSpPr>
      <dsp:spPr>
        <a:xfrm>
          <a:off x="3386922" y="50337"/>
          <a:ext cx="402696" cy="402696"/>
        </a:xfrm>
        <a:prstGeom prst="chord">
          <a:avLst>
            <a:gd name="adj1" fmla="val 0"/>
            <a:gd name="adj2" fmla="val 1080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E65AD03-59A4-44E0-A6F5-AC65FB1ACD01}">
      <dsp:nvSpPr>
        <dsp:cNvPr id="0" name=""/>
        <dsp:cNvSpPr/>
      </dsp:nvSpPr>
      <dsp:spPr>
        <a:xfrm>
          <a:off x="3944825" y="0"/>
          <a:ext cx="1489139" cy="503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b" anchorCtr="0">
          <a:noAutofit/>
        </a:bodyPr>
        <a:lstStyle/>
        <a:p>
          <a:pPr marL="0" lvl="0" indent="0" algn="l" defTabSz="711200">
            <a:lnSpc>
              <a:spcPct val="90000"/>
            </a:lnSpc>
            <a:spcBef>
              <a:spcPct val="0"/>
            </a:spcBef>
            <a:spcAft>
              <a:spcPct val="35000"/>
            </a:spcAft>
            <a:buNone/>
          </a:pPr>
          <a:r>
            <a:rPr lang="it-IT" sz="1600" kern="1200" dirty="0"/>
            <a:t>No assets</a:t>
          </a:r>
          <a:endParaRPr lang="en-US" sz="1600" kern="1200" dirty="0"/>
        </a:p>
      </dsp:txBody>
      <dsp:txXfrm>
        <a:off x="3944825" y="0"/>
        <a:ext cx="1489139" cy="503371"/>
      </dsp:txXfrm>
    </dsp:sp>
    <dsp:sp modelId="{C514C459-09D8-4501-85B1-CC5B5B8EC3CD}">
      <dsp:nvSpPr>
        <dsp:cNvPr id="0" name=""/>
        <dsp:cNvSpPr/>
      </dsp:nvSpPr>
      <dsp:spPr>
        <a:xfrm>
          <a:off x="5538834" y="0"/>
          <a:ext cx="503371" cy="503371"/>
        </a:xfrm>
        <a:prstGeom prst="ellipse">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9C27ED-2FC8-4DBF-B837-911D477E4FC5}">
      <dsp:nvSpPr>
        <dsp:cNvPr id="0" name=""/>
        <dsp:cNvSpPr/>
      </dsp:nvSpPr>
      <dsp:spPr>
        <a:xfrm>
          <a:off x="5589171" y="50337"/>
          <a:ext cx="402696" cy="402696"/>
        </a:xfrm>
        <a:prstGeom prst="chord">
          <a:avLst>
            <a:gd name="adj1" fmla="val 19800000"/>
            <a:gd name="adj2" fmla="val 1260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6A0B3F7-100E-42DE-9D32-9AC432AC9CA9}">
      <dsp:nvSpPr>
        <dsp:cNvPr id="0" name=""/>
        <dsp:cNvSpPr/>
      </dsp:nvSpPr>
      <dsp:spPr>
        <a:xfrm>
          <a:off x="6147074" y="0"/>
          <a:ext cx="1489139" cy="503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b" anchorCtr="0">
          <a:noAutofit/>
        </a:bodyPr>
        <a:lstStyle/>
        <a:p>
          <a:pPr marL="0" lvl="0" indent="0" algn="l" defTabSz="711200">
            <a:lnSpc>
              <a:spcPct val="90000"/>
            </a:lnSpc>
            <a:spcBef>
              <a:spcPct val="0"/>
            </a:spcBef>
            <a:spcAft>
              <a:spcPct val="35000"/>
            </a:spcAft>
            <a:buNone/>
          </a:pPr>
          <a:r>
            <a:rPr lang="it-IT" sz="1600" kern="1200" dirty="0"/>
            <a:t>No graphics</a:t>
          </a:r>
          <a:endParaRPr lang="en-US" sz="1600" kern="1200" dirty="0"/>
        </a:p>
      </dsp:txBody>
      <dsp:txXfrm>
        <a:off x="6147074" y="0"/>
        <a:ext cx="1489139" cy="503371"/>
      </dsp:txXfrm>
    </dsp:sp>
    <dsp:sp modelId="{93DC27BF-7ED6-40E2-84E1-E91195F4BA3C}">
      <dsp:nvSpPr>
        <dsp:cNvPr id="0" name=""/>
        <dsp:cNvSpPr/>
      </dsp:nvSpPr>
      <dsp:spPr>
        <a:xfrm>
          <a:off x="7741083" y="0"/>
          <a:ext cx="503371" cy="503371"/>
        </a:xfrm>
        <a:prstGeom prst="ellipse">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4EAA4B-03FE-4F4F-A695-1EF7DB6990CC}">
      <dsp:nvSpPr>
        <dsp:cNvPr id="0" name=""/>
        <dsp:cNvSpPr/>
      </dsp:nvSpPr>
      <dsp:spPr>
        <a:xfrm>
          <a:off x="7791420" y="50337"/>
          <a:ext cx="402696" cy="402696"/>
        </a:xfrm>
        <a:prstGeom prst="chord">
          <a:avLst>
            <a:gd name="adj1" fmla="val 16200000"/>
            <a:gd name="adj2" fmla="val 1620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D5DEDFF-E992-46B2-8706-1428CBD1D5C2}">
      <dsp:nvSpPr>
        <dsp:cNvPr id="0" name=""/>
        <dsp:cNvSpPr/>
      </dsp:nvSpPr>
      <dsp:spPr>
        <a:xfrm>
          <a:off x="8349323" y="0"/>
          <a:ext cx="1489139" cy="503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b" anchorCtr="0">
          <a:noAutofit/>
        </a:bodyPr>
        <a:lstStyle/>
        <a:p>
          <a:pPr marL="0" lvl="0" indent="0" algn="l" defTabSz="711200">
            <a:lnSpc>
              <a:spcPct val="90000"/>
            </a:lnSpc>
            <a:spcBef>
              <a:spcPct val="0"/>
            </a:spcBef>
            <a:spcAft>
              <a:spcPct val="35000"/>
            </a:spcAft>
            <a:buNone/>
          </a:pPr>
          <a:r>
            <a:rPr lang="it-IT" sz="1600" kern="1200" dirty="0" err="1"/>
            <a:t>Weak</a:t>
          </a:r>
          <a:r>
            <a:rPr lang="it-IT" sz="1600" kern="1200" dirty="0"/>
            <a:t> product </a:t>
          </a:r>
          <a:r>
            <a:rPr lang="it-IT" sz="1600" kern="1200" dirty="0" err="1"/>
            <a:t>launch</a:t>
          </a:r>
          <a:r>
            <a:rPr lang="it-IT" sz="1600" kern="1200" dirty="0"/>
            <a:t>!</a:t>
          </a:r>
          <a:endParaRPr lang="en-US" sz="1600" kern="1200" dirty="0"/>
        </a:p>
      </dsp:txBody>
      <dsp:txXfrm>
        <a:off x="8349323" y="0"/>
        <a:ext cx="1489139" cy="503371"/>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3C75CE8-8E86-4645-9AA7-6CD54294FF3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364016F-8F54-9C49-A5AE-2204CCA1E5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CED308-61C2-BC4E-B520-58E86D525577}" type="datetimeFigureOut">
              <a:rPr lang="en-US" smtClean="0"/>
              <a:t>1/15/2021</a:t>
            </a:fld>
            <a:endParaRPr lang="en-US"/>
          </a:p>
        </p:txBody>
      </p:sp>
      <p:sp>
        <p:nvSpPr>
          <p:cNvPr id="4" name="Footer Placeholder 3">
            <a:extLst>
              <a:ext uri="{FF2B5EF4-FFF2-40B4-BE49-F238E27FC236}">
                <a16:creationId xmlns:a16="http://schemas.microsoft.com/office/drawing/2014/main" id="{E26BBC68-F395-DD4A-B552-A8E506BD028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689A524-F054-984E-920C-6F057D39B5F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E9A8F1-1E61-094C-8286-288D89B9F54A}" type="slidenum">
              <a:rPr lang="en-US" smtClean="0"/>
              <a:t>‹N›</a:t>
            </a:fld>
            <a:endParaRPr lang="en-US"/>
          </a:p>
        </p:txBody>
      </p:sp>
    </p:spTree>
    <p:extLst>
      <p:ext uri="{BB962C8B-B14F-4D97-AF65-F5344CB8AC3E}">
        <p14:creationId xmlns:p14="http://schemas.microsoft.com/office/powerpoint/2010/main" val="25217138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B8C61E-8B4D-404D-9732-FFAA725E90DC}" type="datetimeFigureOut">
              <a:rPr lang="en-US" smtClean="0"/>
              <a:t>1/15/2021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A775EA-64D4-454B-99A6-8CC336A1A6F9}" type="slidenum">
              <a:rPr lang="en-US" smtClean="0"/>
              <a:t>‹N›</a:t>
            </a:fld>
            <a:endParaRPr lang="en-US"/>
          </a:p>
        </p:txBody>
      </p:sp>
    </p:spTree>
    <p:extLst>
      <p:ext uri="{BB962C8B-B14F-4D97-AF65-F5344CB8AC3E}">
        <p14:creationId xmlns:p14="http://schemas.microsoft.com/office/powerpoint/2010/main" val="3259487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95A775EA-64D4-454B-99A6-8CC336A1A6F9}" type="slidenum">
              <a:rPr lang="en-US" smtClean="0"/>
              <a:t>6</a:t>
            </a:fld>
            <a:endParaRPr lang="en-US"/>
          </a:p>
        </p:txBody>
      </p:sp>
    </p:spTree>
    <p:extLst>
      <p:ext uri="{BB962C8B-B14F-4D97-AF65-F5344CB8AC3E}">
        <p14:creationId xmlns:p14="http://schemas.microsoft.com/office/powerpoint/2010/main" val="38460665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CFE2223-DEA4-0344-8E89-9390E81F8915}"/>
              </a:ext>
            </a:extLst>
          </p:cNvPr>
          <p:cNvSpPr>
            <a:spLocks noGrp="1"/>
          </p:cNvSpPr>
          <p:nvPr>
            <p:ph type="subTitle" idx="1" hasCustomPrompt="1"/>
          </p:nvPr>
        </p:nvSpPr>
        <p:spPr>
          <a:xfrm>
            <a:off x="1524000" y="4220433"/>
            <a:ext cx="9144000" cy="598993"/>
          </a:xfrm>
          <a:prstGeom prst="rect">
            <a:avLst/>
          </a:prstGeom>
        </p:spPr>
        <p:txBody>
          <a:bodyPr tIns="91440" bIns="91440" anchor="ctr">
            <a:normAutofit/>
          </a:bodyPr>
          <a:lstStyle>
            <a:lvl1pPr marL="0" indent="0" algn="ctr">
              <a:buNone/>
              <a:defRPr sz="1400">
                <a:solidFill>
                  <a:srgbClr val="58595B"/>
                </a:solidFill>
                <a:latin typeface="Georgia" panose="02040502050405020303" pitchFamily="18"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0" name="Text Placeholder 49">
            <a:extLst>
              <a:ext uri="{FF2B5EF4-FFF2-40B4-BE49-F238E27FC236}">
                <a16:creationId xmlns:a16="http://schemas.microsoft.com/office/drawing/2014/main" id="{25DDCF39-2054-4D4D-8A87-B91BB89ACF6A}"/>
              </a:ext>
            </a:extLst>
          </p:cNvPr>
          <p:cNvSpPr>
            <a:spLocks noGrp="1"/>
          </p:cNvSpPr>
          <p:nvPr>
            <p:ph type="body" sz="quarter" idx="13" hasCustomPrompt="1"/>
          </p:nvPr>
        </p:nvSpPr>
        <p:spPr>
          <a:xfrm>
            <a:off x="1524001" y="3442804"/>
            <a:ext cx="9144000" cy="1376622"/>
          </a:xfrm>
          <a:ln w="19050">
            <a:noFill/>
          </a:ln>
        </p:spPr>
        <p:txBody>
          <a:bodyPr wrap="square" lIns="91440" tIns="91440" rIns="91440" bIns="91440" anchor="t">
            <a:noAutofit/>
          </a:bodyPr>
          <a:lstStyle>
            <a:lvl1pPr marL="0" indent="0" algn="ctr">
              <a:buNone/>
              <a:defRPr sz="3200" b="1" spc="0" baseline="0">
                <a:solidFill>
                  <a:schemeClr val="accent2"/>
                </a:solidFill>
                <a:latin typeface="Arial" panose="020B0604020202020204" pitchFamily="34" charset="0"/>
                <a:cs typeface="Arial" panose="020B0604020202020204" pitchFamily="34" charset="0"/>
              </a:defRPr>
            </a:lvl1pPr>
            <a:lvl2pPr marL="457200" indent="0">
              <a:buNone/>
              <a:defRPr/>
            </a:lvl2pPr>
          </a:lstStyle>
          <a:p>
            <a:pPr lvl="0"/>
            <a:r>
              <a:rPr lang="en-US" dirty="0"/>
              <a:t>Edit Master Text Styles</a:t>
            </a:r>
          </a:p>
        </p:txBody>
      </p:sp>
      <p:sp>
        <p:nvSpPr>
          <p:cNvPr id="6" name="Rectangle 5">
            <a:extLst>
              <a:ext uri="{FF2B5EF4-FFF2-40B4-BE49-F238E27FC236}">
                <a16:creationId xmlns:a16="http://schemas.microsoft.com/office/drawing/2014/main" id="{89922BDE-03A6-4F4F-9813-3AA9E476B6BF}"/>
              </a:ext>
            </a:extLst>
          </p:cNvPr>
          <p:cNvSpPr/>
          <p:nvPr userDrawn="1"/>
        </p:nvSpPr>
        <p:spPr>
          <a:xfrm>
            <a:off x="9975273" y="6441340"/>
            <a:ext cx="2093481" cy="215444"/>
          </a:xfrm>
          <a:prstGeom prst="rect">
            <a:avLst/>
          </a:prstGeom>
        </p:spPr>
        <p:txBody>
          <a:bodyPr wrap="square">
            <a:spAutoFit/>
          </a:bodyPr>
          <a:lstStyle/>
          <a:p>
            <a:pPr algn="ctr"/>
            <a:r>
              <a:rPr lang="en-US" sz="800" b="1" dirty="0">
                <a:solidFill>
                  <a:schemeClr val="tx2"/>
                </a:solidFill>
              </a:rPr>
              <a:t>QVC | Part of </a:t>
            </a:r>
            <a:r>
              <a:rPr lang="en-US" sz="800" b="1" dirty="0" err="1">
                <a:solidFill>
                  <a:schemeClr val="tx2"/>
                </a:solidFill>
              </a:rPr>
              <a:t>Qurate</a:t>
            </a:r>
            <a:r>
              <a:rPr lang="en-US" sz="800" b="1" dirty="0">
                <a:solidFill>
                  <a:schemeClr val="tx2"/>
                </a:solidFill>
              </a:rPr>
              <a:t> Retail Group</a:t>
            </a:r>
          </a:p>
        </p:txBody>
      </p:sp>
      <p:cxnSp>
        <p:nvCxnSpPr>
          <p:cNvPr id="7" name="Straight Connector 6">
            <a:extLst>
              <a:ext uri="{FF2B5EF4-FFF2-40B4-BE49-F238E27FC236}">
                <a16:creationId xmlns:a16="http://schemas.microsoft.com/office/drawing/2014/main" id="{6F47618A-AA49-7E41-B712-CD689FDC151C}"/>
              </a:ext>
            </a:extLst>
          </p:cNvPr>
          <p:cNvCxnSpPr>
            <a:cxnSpLocks/>
          </p:cNvCxnSpPr>
          <p:nvPr userDrawn="1"/>
        </p:nvCxnSpPr>
        <p:spPr>
          <a:xfrm>
            <a:off x="396240" y="6261463"/>
            <a:ext cx="11399520" cy="0"/>
          </a:xfrm>
          <a:prstGeom prst="line">
            <a:avLst/>
          </a:prstGeom>
          <a:ln>
            <a:solidFill>
              <a:schemeClr val="dk1">
                <a:alpha val="26000"/>
              </a:schemeClr>
            </a:solidFill>
          </a:ln>
        </p:spPr>
        <p:style>
          <a:lnRef idx="1">
            <a:schemeClr val="dk1"/>
          </a:lnRef>
          <a:fillRef idx="0">
            <a:schemeClr val="dk1"/>
          </a:fillRef>
          <a:effectRef idx="0">
            <a:schemeClr val="dk1"/>
          </a:effectRef>
          <a:fontRef idx="minor">
            <a:schemeClr val="tx1"/>
          </a:fontRef>
        </p:style>
      </p:cxnSp>
      <p:pic>
        <p:nvPicPr>
          <p:cNvPr id="4" name="Picture 3" descr="A close up of a logo&#10;&#10;Description automatically generated">
            <a:extLst>
              <a:ext uri="{FF2B5EF4-FFF2-40B4-BE49-F238E27FC236}">
                <a16:creationId xmlns:a16="http://schemas.microsoft.com/office/drawing/2014/main" id="{031549EC-1AEF-B341-AF28-C94543F8726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8012" y="1319028"/>
            <a:ext cx="1735975" cy="1735975"/>
          </a:xfrm>
          <a:prstGeom prst="rect">
            <a:avLst/>
          </a:prstGeom>
        </p:spPr>
      </p:pic>
    </p:spTree>
    <p:extLst>
      <p:ext uri="{BB962C8B-B14F-4D97-AF65-F5344CB8AC3E}">
        <p14:creationId xmlns:p14="http://schemas.microsoft.com/office/powerpoint/2010/main" val="4350297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6720" userDrawn="1">
          <p15:clr>
            <a:srgbClr val="FBAE40"/>
          </p15:clr>
        </p15:guide>
        <p15:guide id="3" pos="960" userDrawn="1">
          <p15:clr>
            <a:srgbClr val="FBAE40"/>
          </p15:clr>
        </p15:guide>
        <p15:guide id="4" orient="horz"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Two Column Header">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5CD17C-B725-EB4C-A88A-B8E880C83BF3}"/>
              </a:ext>
            </a:extLst>
          </p:cNvPr>
          <p:cNvSpPr>
            <a:spLocks noGrp="1"/>
          </p:cNvSpPr>
          <p:nvPr>
            <p:ph type="title"/>
          </p:nvPr>
        </p:nvSpPr>
        <p:spPr>
          <a:xfrm>
            <a:off x="609600" y="661634"/>
            <a:ext cx="10972800" cy="748066"/>
          </a:xfrm>
          <a:prstGeom prst="rect">
            <a:avLst/>
          </a:prstGeom>
        </p:spPr>
        <p:txBody>
          <a:bodyPr lIns="0" tIns="0" rIns="0" bIns="0" anchor="t">
            <a:normAutofit/>
          </a:bodyPr>
          <a:lstStyle>
            <a:lvl1pPr>
              <a:lnSpc>
                <a:spcPct val="110000"/>
              </a:lnSpc>
              <a:defRPr sz="2400" spc="0" baseline="0">
                <a:latin typeface="Georgia" panose="02040502050405020303" pitchFamily="18" charset="0"/>
              </a:defRPr>
            </a:lvl1pPr>
          </a:lstStyle>
          <a:p>
            <a:endParaRPr lang="en-US" dirty="0"/>
          </a:p>
        </p:txBody>
      </p:sp>
      <p:sp>
        <p:nvSpPr>
          <p:cNvPr id="13" name="Text Placeholder 12">
            <a:extLst>
              <a:ext uri="{FF2B5EF4-FFF2-40B4-BE49-F238E27FC236}">
                <a16:creationId xmlns:a16="http://schemas.microsoft.com/office/drawing/2014/main" id="{52717855-5838-9D42-979F-8CA0D02A395B}"/>
              </a:ext>
            </a:extLst>
          </p:cNvPr>
          <p:cNvSpPr>
            <a:spLocks noGrp="1"/>
          </p:cNvSpPr>
          <p:nvPr>
            <p:ph type="body" sz="quarter" idx="15" hasCustomPrompt="1"/>
          </p:nvPr>
        </p:nvSpPr>
        <p:spPr>
          <a:xfrm>
            <a:off x="609600" y="342900"/>
            <a:ext cx="10972800" cy="304800"/>
          </a:xfrm>
        </p:spPr>
        <p:txBody>
          <a:bodyPr lIns="0" rIns="0"/>
          <a:lstStyle>
            <a:lvl1pPr marL="0" indent="0">
              <a:buNone/>
              <a:defRPr b="1" spc="0" baseline="0">
                <a:solidFill>
                  <a:schemeClr val="accent1"/>
                </a:solidFill>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15" name="Content Placeholder 2">
            <a:extLst>
              <a:ext uri="{FF2B5EF4-FFF2-40B4-BE49-F238E27FC236}">
                <a16:creationId xmlns:a16="http://schemas.microsoft.com/office/drawing/2014/main" id="{436EEF4E-7415-1543-ACD0-B6B705314531}"/>
              </a:ext>
            </a:extLst>
          </p:cNvPr>
          <p:cNvSpPr>
            <a:spLocks noGrp="1"/>
          </p:cNvSpPr>
          <p:nvPr>
            <p:ph idx="16"/>
          </p:nvPr>
        </p:nvSpPr>
        <p:spPr>
          <a:xfrm>
            <a:off x="609600" y="2263330"/>
            <a:ext cx="5294376" cy="3913632"/>
          </a:xfrm>
          <a:prstGeom prst="rect">
            <a:avLst/>
          </a:prstGeom>
        </p:spPr>
        <p:txBody>
          <a:bodyPr lIns="0" rIns="0"/>
          <a:lstStyle>
            <a:lvl1pPr marL="293688" indent="-293688" fontAlgn="t">
              <a:lnSpc>
                <a:spcPct val="110000"/>
              </a:lnSpc>
              <a:spcBef>
                <a:spcPts val="1000"/>
              </a:spcBef>
              <a:buClr>
                <a:schemeClr val="accent1"/>
              </a:buClr>
              <a:buFont typeface="Lucida Grande" panose="020B0600040502020204" pitchFamily="34" charset="0"/>
              <a:buChar char="→"/>
              <a:tabLst/>
              <a:defRPr>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2" name="Content Placeholder 2">
            <a:extLst>
              <a:ext uri="{FF2B5EF4-FFF2-40B4-BE49-F238E27FC236}">
                <a16:creationId xmlns:a16="http://schemas.microsoft.com/office/drawing/2014/main" id="{30930631-A82D-0C4F-91F3-307CA0C30288}"/>
              </a:ext>
            </a:extLst>
          </p:cNvPr>
          <p:cNvSpPr>
            <a:spLocks noGrp="1"/>
          </p:cNvSpPr>
          <p:nvPr>
            <p:ph idx="17"/>
          </p:nvPr>
        </p:nvSpPr>
        <p:spPr>
          <a:xfrm>
            <a:off x="6288024" y="2263330"/>
            <a:ext cx="5294376" cy="3913632"/>
          </a:xfrm>
          <a:prstGeom prst="rect">
            <a:avLst/>
          </a:prstGeom>
        </p:spPr>
        <p:txBody>
          <a:bodyPr lIns="0" rIns="0"/>
          <a:lstStyle>
            <a:lvl1pPr marL="293688" indent="-293688" fontAlgn="t">
              <a:lnSpc>
                <a:spcPct val="110000"/>
              </a:lnSpc>
              <a:spcBef>
                <a:spcPts val="1000"/>
              </a:spcBef>
              <a:buClr>
                <a:schemeClr val="accent1"/>
              </a:buClr>
              <a:buFont typeface="Lucida Grande" panose="020B0600040502020204" pitchFamily="34" charset="0"/>
              <a:buChar char="→"/>
              <a:tabLst/>
              <a:defRPr>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Slide Number Placeholder 91">
            <a:extLst>
              <a:ext uri="{FF2B5EF4-FFF2-40B4-BE49-F238E27FC236}">
                <a16:creationId xmlns:a16="http://schemas.microsoft.com/office/drawing/2014/main" id="{E485E22A-C2C5-F047-B28E-9485E68987C7}"/>
              </a:ext>
            </a:extLst>
          </p:cNvPr>
          <p:cNvSpPr txBox="1">
            <a:spLocks/>
          </p:cNvSpPr>
          <p:nvPr userDrawn="1"/>
        </p:nvSpPr>
        <p:spPr>
          <a:xfrm>
            <a:off x="11582401" y="6393289"/>
            <a:ext cx="457200" cy="2615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8BCAEC-8638-094C-9FD8-BFBB44FF84A0}" type="slidenum">
              <a:rPr lang="en-US" sz="800" smtClean="0"/>
              <a:pPr/>
              <a:t>‹N›</a:t>
            </a:fld>
            <a:endParaRPr lang="en-US" sz="800" dirty="0"/>
          </a:p>
        </p:txBody>
      </p:sp>
      <p:sp>
        <p:nvSpPr>
          <p:cNvPr id="8" name="Content Placeholder 2">
            <a:extLst>
              <a:ext uri="{FF2B5EF4-FFF2-40B4-BE49-F238E27FC236}">
                <a16:creationId xmlns:a16="http://schemas.microsoft.com/office/drawing/2014/main" id="{33701C81-EE84-2B42-98B5-6E9C87D95237}"/>
              </a:ext>
            </a:extLst>
          </p:cNvPr>
          <p:cNvSpPr>
            <a:spLocks noGrp="1"/>
          </p:cNvSpPr>
          <p:nvPr>
            <p:ph idx="18"/>
          </p:nvPr>
        </p:nvSpPr>
        <p:spPr>
          <a:xfrm>
            <a:off x="609600" y="1562099"/>
            <a:ext cx="10972800" cy="546787"/>
          </a:xfrm>
          <a:prstGeom prst="rect">
            <a:avLst/>
          </a:prstGeom>
        </p:spPr>
        <p:txBody>
          <a:bodyPr lIns="0" rIns="0"/>
          <a:lstStyle>
            <a:lvl1pPr marL="0" indent="0" fontAlgn="t">
              <a:lnSpc>
                <a:spcPct val="110000"/>
              </a:lnSpc>
              <a:spcBef>
                <a:spcPts val="1000"/>
              </a:spcBef>
              <a:buClr>
                <a:schemeClr val="accent1"/>
              </a:buClr>
              <a:buFont typeface="Lucida Grande" panose="020B0600040502020204" pitchFamily="34" charset="0"/>
              <a:buNone/>
              <a:tabLst/>
              <a:defRPr b="1">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endParaRPr lang="en-US" dirty="0"/>
          </a:p>
        </p:txBody>
      </p:sp>
      <p:pic>
        <p:nvPicPr>
          <p:cNvPr id="10" name="Picture 9" descr="A close up of a logo&#10;&#10;Description automatically generated">
            <a:extLst>
              <a:ext uri="{FF2B5EF4-FFF2-40B4-BE49-F238E27FC236}">
                <a16:creationId xmlns:a16="http://schemas.microsoft.com/office/drawing/2014/main" id="{022C6E19-F657-1049-B334-547735BF32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55413" y="648429"/>
            <a:ext cx="347663" cy="347663"/>
          </a:xfrm>
          <a:prstGeom prst="rect">
            <a:avLst/>
          </a:prstGeom>
        </p:spPr>
      </p:pic>
    </p:spTree>
    <p:extLst>
      <p:ext uri="{BB962C8B-B14F-4D97-AF65-F5344CB8AC3E}">
        <p14:creationId xmlns:p14="http://schemas.microsoft.com/office/powerpoint/2010/main" val="4031068184"/>
      </p:ext>
    </p:extLst>
  </p:cSld>
  <p:clrMapOvr>
    <a:masterClrMapping/>
  </p:clrMapOvr>
  <p:extLst>
    <p:ext uri="{DCECCB84-F9BA-43D5-87BE-67443E8EF086}">
      <p15:sldGuideLst xmlns:p15="http://schemas.microsoft.com/office/powerpoint/2012/main">
        <p15:guide id="1" pos="96">
          <p15:clr>
            <a:srgbClr val="FBAE40"/>
          </p15:clr>
        </p15:guide>
        <p15:guide id="2" pos="7584">
          <p15:clr>
            <a:srgbClr val="FBAE40"/>
          </p15:clr>
        </p15:guide>
        <p15:guide id="3" orient="horz" pos="984">
          <p15:clr>
            <a:srgbClr val="FBAE40"/>
          </p15:clr>
        </p15:guide>
        <p15:guide id="4" orient="horz" pos="888">
          <p15:clr>
            <a:srgbClr val="FBAE40"/>
          </p15:clr>
        </p15:guide>
        <p15:guide id="5" orient="horz" pos="216">
          <p15:clr>
            <a:srgbClr val="FBAE40"/>
          </p15:clr>
        </p15:guide>
        <p15:guide id="6" orient="horz" pos="3888">
          <p15:clr>
            <a:srgbClr val="FBAE40"/>
          </p15:clr>
        </p15:guide>
        <p15:guide id="7" pos="384">
          <p15:clr>
            <a:srgbClr val="FBAE40"/>
          </p15:clr>
        </p15:guide>
        <p15:guide id="9" pos="7296">
          <p15:clr>
            <a:srgbClr val="FBAE40"/>
          </p15:clr>
        </p15:guide>
        <p15:guide id="10" orient="horz" pos="4008">
          <p15:clr>
            <a:srgbClr val="FBAE40"/>
          </p15:clr>
        </p15:guide>
        <p15:guide id="11" orient="horz" pos="408">
          <p15:clr>
            <a:srgbClr val="FBAE40"/>
          </p15:clr>
        </p15:guide>
        <p15:guide id="12" pos="3840">
          <p15:clr>
            <a:srgbClr val="FBAE40"/>
          </p15:clr>
        </p15:guide>
        <p15:guide id="13" pos="3960">
          <p15:clr>
            <a:srgbClr val="FBAE40"/>
          </p15:clr>
        </p15:guide>
        <p15:guide id="14" pos="37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Three Column">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5CD17C-B725-EB4C-A88A-B8E880C83BF3}"/>
              </a:ext>
            </a:extLst>
          </p:cNvPr>
          <p:cNvSpPr>
            <a:spLocks noGrp="1"/>
          </p:cNvSpPr>
          <p:nvPr>
            <p:ph type="title"/>
          </p:nvPr>
        </p:nvSpPr>
        <p:spPr>
          <a:xfrm>
            <a:off x="609600" y="661634"/>
            <a:ext cx="10972800" cy="748066"/>
          </a:xfrm>
          <a:prstGeom prst="rect">
            <a:avLst/>
          </a:prstGeom>
        </p:spPr>
        <p:txBody>
          <a:bodyPr lIns="0" tIns="0" rIns="0" bIns="0" anchor="t">
            <a:normAutofit/>
          </a:bodyPr>
          <a:lstStyle>
            <a:lvl1pPr>
              <a:lnSpc>
                <a:spcPct val="110000"/>
              </a:lnSpc>
              <a:defRPr sz="2400" spc="0" baseline="0">
                <a:latin typeface="Georgia" panose="02040502050405020303" pitchFamily="18" charset="0"/>
              </a:defRPr>
            </a:lvl1pPr>
          </a:lstStyle>
          <a:p>
            <a:endParaRPr lang="en-US" dirty="0"/>
          </a:p>
        </p:txBody>
      </p:sp>
      <p:sp>
        <p:nvSpPr>
          <p:cNvPr id="13" name="Text Placeholder 12">
            <a:extLst>
              <a:ext uri="{FF2B5EF4-FFF2-40B4-BE49-F238E27FC236}">
                <a16:creationId xmlns:a16="http://schemas.microsoft.com/office/drawing/2014/main" id="{52717855-5838-9D42-979F-8CA0D02A395B}"/>
              </a:ext>
            </a:extLst>
          </p:cNvPr>
          <p:cNvSpPr>
            <a:spLocks noGrp="1"/>
          </p:cNvSpPr>
          <p:nvPr>
            <p:ph type="body" sz="quarter" idx="15" hasCustomPrompt="1"/>
          </p:nvPr>
        </p:nvSpPr>
        <p:spPr>
          <a:xfrm>
            <a:off x="609600" y="342900"/>
            <a:ext cx="10972800" cy="304800"/>
          </a:xfrm>
        </p:spPr>
        <p:txBody>
          <a:bodyPr lIns="0" rIns="0"/>
          <a:lstStyle>
            <a:lvl1pPr marL="0" indent="0">
              <a:buNone/>
              <a:defRPr b="1" spc="0" baseline="0">
                <a:solidFill>
                  <a:schemeClr val="accent1"/>
                </a:solidFill>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26" name="Slide Number Placeholder 91">
            <a:extLst>
              <a:ext uri="{FF2B5EF4-FFF2-40B4-BE49-F238E27FC236}">
                <a16:creationId xmlns:a16="http://schemas.microsoft.com/office/drawing/2014/main" id="{4B9A348B-76CB-0746-8185-D792B107FE77}"/>
              </a:ext>
            </a:extLst>
          </p:cNvPr>
          <p:cNvSpPr txBox="1">
            <a:spLocks/>
          </p:cNvSpPr>
          <p:nvPr userDrawn="1"/>
        </p:nvSpPr>
        <p:spPr>
          <a:xfrm>
            <a:off x="11582401" y="6393289"/>
            <a:ext cx="457200" cy="2615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8BCAEC-8638-094C-9FD8-BFBB44FF84A0}" type="slidenum">
              <a:rPr lang="en-US" sz="800" smtClean="0"/>
              <a:pPr/>
              <a:t>‹N›</a:t>
            </a:fld>
            <a:endParaRPr lang="en-US" sz="800" dirty="0"/>
          </a:p>
        </p:txBody>
      </p:sp>
      <p:sp>
        <p:nvSpPr>
          <p:cNvPr id="27" name="Content Placeholder 2">
            <a:extLst>
              <a:ext uri="{FF2B5EF4-FFF2-40B4-BE49-F238E27FC236}">
                <a16:creationId xmlns:a16="http://schemas.microsoft.com/office/drawing/2014/main" id="{9A41200F-3162-5A40-A839-93B56C2A9F98}"/>
              </a:ext>
            </a:extLst>
          </p:cNvPr>
          <p:cNvSpPr>
            <a:spLocks noGrp="1"/>
          </p:cNvSpPr>
          <p:nvPr>
            <p:ph idx="17"/>
          </p:nvPr>
        </p:nvSpPr>
        <p:spPr>
          <a:xfrm>
            <a:off x="609600" y="1562099"/>
            <a:ext cx="3392424" cy="4617720"/>
          </a:xfrm>
          <a:prstGeom prst="rect">
            <a:avLst/>
          </a:prstGeom>
        </p:spPr>
        <p:txBody>
          <a:bodyPr lIns="0" rIns="0"/>
          <a:lstStyle>
            <a:lvl1pPr marL="293688" indent="-293688" fontAlgn="t">
              <a:lnSpc>
                <a:spcPct val="110000"/>
              </a:lnSpc>
              <a:spcBef>
                <a:spcPts val="1000"/>
              </a:spcBef>
              <a:buClr>
                <a:schemeClr val="accent1"/>
              </a:buClr>
              <a:buFont typeface="Lucida Grande" panose="020B0600040502020204" pitchFamily="34" charset="0"/>
              <a:buChar char="→"/>
              <a:tabLst/>
              <a:defRPr>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9" name="Content Placeholder 2">
            <a:extLst>
              <a:ext uri="{FF2B5EF4-FFF2-40B4-BE49-F238E27FC236}">
                <a16:creationId xmlns:a16="http://schemas.microsoft.com/office/drawing/2014/main" id="{05CFD709-2778-E044-8176-7D88C128AE64}"/>
              </a:ext>
            </a:extLst>
          </p:cNvPr>
          <p:cNvSpPr>
            <a:spLocks noGrp="1"/>
          </p:cNvSpPr>
          <p:nvPr>
            <p:ph idx="18"/>
          </p:nvPr>
        </p:nvSpPr>
        <p:spPr>
          <a:xfrm>
            <a:off x="4376928" y="1562101"/>
            <a:ext cx="3438144" cy="4617720"/>
          </a:xfrm>
          <a:prstGeom prst="rect">
            <a:avLst/>
          </a:prstGeom>
        </p:spPr>
        <p:txBody>
          <a:bodyPr lIns="0" rIns="0"/>
          <a:lstStyle>
            <a:lvl1pPr marL="293688" indent="-293688" fontAlgn="t">
              <a:lnSpc>
                <a:spcPct val="110000"/>
              </a:lnSpc>
              <a:spcBef>
                <a:spcPts val="1000"/>
              </a:spcBef>
              <a:buClr>
                <a:schemeClr val="accent1"/>
              </a:buClr>
              <a:buFont typeface="Lucida Grande" panose="020B0600040502020204" pitchFamily="34" charset="0"/>
              <a:buChar char="→"/>
              <a:tabLst/>
              <a:defRPr>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0" name="Content Placeholder 2">
            <a:extLst>
              <a:ext uri="{FF2B5EF4-FFF2-40B4-BE49-F238E27FC236}">
                <a16:creationId xmlns:a16="http://schemas.microsoft.com/office/drawing/2014/main" id="{D62A1835-BC04-9C49-A4EA-C1B374D2C0A9}"/>
              </a:ext>
            </a:extLst>
          </p:cNvPr>
          <p:cNvSpPr>
            <a:spLocks noGrp="1"/>
          </p:cNvSpPr>
          <p:nvPr>
            <p:ph idx="19"/>
          </p:nvPr>
        </p:nvSpPr>
        <p:spPr>
          <a:xfrm>
            <a:off x="8191500" y="1562101"/>
            <a:ext cx="3392424" cy="4617720"/>
          </a:xfrm>
          <a:prstGeom prst="rect">
            <a:avLst/>
          </a:prstGeom>
        </p:spPr>
        <p:txBody>
          <a:bodyPr lIns="0" rIns="0"/>
          <a:lstStyle>
            <a:lvl1pPr marL="293688" indent="-293688" fontAlgn="t">
              <a:lnSpc>
                <a:spcPct val="110000"/>
              </a:lnSpc>
              <a:spcBef>
                <a:spcPts val="1000"/>
              </a:spcBef>
              <a:buClr>
                <a:schemeClr val="accent1"/>
              </a:buClr>
              <a:buFont typeface="Lucida Grande" panose="020B0600040502020204" pitchFamily="34" charset="0"/>
              <a:buChar char="→"/>
              <a:tabLst/>
              <a:defRPr>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pic>
        <p:nvPicPr>
          <p:cNvPr id="10" name="Picture 9" descr="A close up of a logo&#10;&#10;Description automatically generated">
            <a:extLst>
              <a:ext uri="{FF2B5EF4-FFF2-40B4-BE49-F238E27FC236}">
                <a16:creationId xmlns:a16="http://schemas.microsoft.com/office/drawing/2014/main" id="{AD52391E-5445-D04A-A78D-53F3844A0F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55413" y="648429"/>
            <a:ext cx="347663" cy="347663"/>
          </a:xfrm>
          <a:prstGeom prst="rect">
            <a:avLst/>
          </a:prstGeom>
        </p:spPr>
      </p:pic>
    </p:spTree>
    <p:extLst>
      <p:ext uri="{BB962C8B-B14F-4D97-AF65-F5344CB8AC3E}">
        <p14:creationId xmlns:p14="http://schemas.microsoft.com/office/powerpoint/2010/main" val="67853003"/>
      </p:ext>
    </p:extLst>
  </p:cSld>
  <p:clrMapOvr>
    <a:masterClrMapping/>
  </p:clrMapOvr>
  <p:extLst>
    <p:ext uri="{DCECCB84-F9BA-43D5-87BE-67443E8EF086}">
      <p15:sldGuideLst xmlns:p15="http://schemas.microsoft.com/office/powerpoint/2012/main">
        <p15:guide id="1" pos="96">
          <p15:clr>
            <a:srgbClr val="FBAE40"/>
          </p15:clr>
        </p15:guide>
        <p15:guide id="2" pos="7584">
          <p15:clr>
            <a:srgbClr val="FBAE40"/>
          </p15:clr>
        </p15:guide>
        <p15:guide id="3" orient="horz" pos="984">
          <p15:clr>
            <a:srgbClr val="FBAE40"/>
          </p15:clr>
        </p15:guide>
        <p15:guide id="4" orient="horz" pos="888">
          <p15:clr>
            <a:srgbClr val="FBAE40"/>
          </p15:clr>
        </p15:guide>
        <p15:guide id="5" orient="horz" pos="216">
          <p15:clr>
            <a:srgbClr val="FBAE40"/>
          </p15:clr>
        </p15:guide>
        <p15:guide id="6" orient="horz" pos="3888">
          <p15:clr>
            <a:srgbClr val="FBAE40"/>
          </p15:clr>
        </p15:guide>
        <p15:guide id="7" pos="384" userDrawn="1">
          <p15:clr>
            <a:srgbClr val="FBAE40"/>
          </p15:clr>
        </p15:guide>
        <p15:guide id="9" pos="7296" userDrawn="1">
          <p15:clr>
            <a:srgbClr val="FBAE40"/>
          </p15:clr>
        </p15:guide>
        <p15:guide id="10" orient="horz" pos="4008">
          <p15:clr>
            <a:srgbClr val="FBAE40"/>
          </p15:clr>
        </p15:guide>
        <p15:guide id="11" orient="horz" pos="408">
          <p15:clr>
            <a:srgbClr val="FBAE40"/>
          </p15:clr>
        </p15:guide>
        <p15:guide id="13" pos="5160" userDrawn="1">
          <p15:clr>
            <a:srgbClr val="FBAE40"/>
          </p15:clr>
        </p15:guide>
        <p15:guide id="14" pos="2520" userDrawn="1">
          <p15:clr>
            <a:srgbClr val="FBAE40"/>
          </p15:clr>
        </p15:guide>
        <p15:guide id="15" pos="2640" userDrawn="1">
          <p15:clr>
            <a:srgbClr val="FBAE40"/>
          </p15:clr>
        </p15:guide>
        <p15:guide id="16" pos="5040" userDrawn="1">
          <p15:clr>
            <a:srgbClr val="FBAE40"/>
          </p15:clr>
        </p15:guide>
        <p15:guide id="17" pos="4920" userDrawn="1">
          <p15:clr>
            <a:srgbClr val="FBAE40"/>
          </p15:clr>
        </p15:guide>
        <p15:guide id="18" pos="276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Three Column and Header">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5CD17C-B725-EB4C-A88A-B8E880C83BF3}"/>
              </a:ext>
            </a:extLst>
          </p:cNvPr>
          <p:cNvSpPr>
            <a:spLocks noGrp="1"/>
          </p:cNvSpPr>
          <p:nvPr>
            <p:ph type="title"/>
          </p:nvPr>
        </p:nvSpPr>
        <p:spPr>
          <a:xfrm>
            <a:off x="609600" y="661634"/>
            <a:ext cx="10972800" cy="748066"/>
          </a:xfrm>
          <a:prstGeom prst="rect">
            <a:avLst/>
          </a:prstGeom>
        </p:spPr>
        <p:txBody>
          <a:bodyPr lIns="0" tIns="0" rIns="0" bIns="0" anchor="t">
            <a:normAutofit/>
          </a:bodyPr>
          <a:lstStyle>
            <a:lvl1pPr>
              <a:lnSpc>
                <a:spcPct val="110000"/>
              </a:lnSpc>
              <a:defRPr sz="2400" spc="0" baseline="0">
                <a:latin typeface="Georgia" panose="02040502050405020303" pitchFamily="18" charset="0"/>
              </a:defRPr>
            </a:lvl1pPr>
          </a:lstStyle>
          <a:p>
            <a:endParaRPr lang="en-US" dirty="0"/>
          </a:p>
        </p:txBody>
      </p:sp>
      <p:sp>
        <p:nvSpPr>
          <p:cNvPr id="13" name="Text Placeholder 12">
            <a:extLst>
              <a:ext uri="{FF2B5EF4-FFF2-40B4-BE49-F238E27FC236}">
                <a16:creationId xmlns:a16="http://schemas.microsoft.com/office/drawing/2014/main" id="{52717855-5838-9D42-979F-8CA0D02A395B}"/>
              </a:ext>
            </a:extLst>
          </p:cNvPr>
          <p:cNvSpPr>
            <a:spLocks noGrp="1"/>
          </p:cNvSpPr>
          <p:nvPr>
            <p:ph type="body" sz="quarter" idx="15" hasCustomPrompt="1"/>
          </p:nvPr>
        </p:nvSpPr>
        <p:spPr>
          <a:xfrm>
            <a:off x="609600" y="342900"/>
            <a:ext cx="10972800" cy="304800"/>
          </a:xfrm>
        </p:spPr>
        <p:txBody>
          <a:bodyPr lIns="0" rIns="0"/>
          <a:lstStyle>
            <a:lvl1pPr marL="0" indent="0">
              <a:buNone/>
              <a:defRPr b="1" spc="0" baseline="0">
                <a:solidFill>
                  <a:schemeClr val="accent1"/>
                </a:solidFill>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15" name="Content Placeholder 2">
            <a:extLst>
              <a:ext uri="{FF2B5EF4-FFF2-40B4-BE49-F238E27FC236}">
                <a16:creationId xmlns:a16="http://schemas.microsoft.com/office/drawing/2014/main" id="{436EEF4E-7415-1543-ACD0-B6B705314531}"/>
              </a:ext>
            </a:extLst>
          </p:cNvPr>
          <p:cNvSpPr>
            <a:spLocks noGrp="1"/>
          </p:cNvSpPr>
          <p:nvPr>
            <p:ph idx="16"/>
          </p:nvPr>
        </p:nvSpPr>
        <p:spPr>
          <a:xfrm>
            <a:off x="609600" y="1562099"/>
            <a:ext cx="10972800" cy="546787"/>
          </a:xfrm>
          <a:prstGeom prst="rect">
            <a:avLst/>
          </a:prstGeom>
        </p:spPr>
        <p:txBody>
          <a:bodyPr lIns="0" rIns="0"/>
          <a:lstStyle>
            <a:lvl1pPr marL="0" indent="0" fontAlgn="t">
              <a:lnSpc>
                <a:spcPct val="110000"/>
              </a:lnSpc>
              <a:spcBef>
                <a:spcPts val="1000"/>
              </a:spcBef>
              <a:buClr>
                <a:schemeClr val="accent1"/>
              </a:buClr>
              <a:buFont typeface="Lucida Grande" panose="020B0600040502020204" pitchFamily="34" charset="0"/>
              <a:buNone/>
              <a:tabLst/>
              <a:defRPr b="1">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endParaRPr lang="en-US" dirty="0"/>
          </a:p>
        </p:txBody>
      </p:sp>
      <p:sp>
        <p:nvSpPr>
          <p:cNvPr id="26" name="Slide Number Placeholder 91">
            <a:extLst>
              <a:ext uri="{FF2B5EF4-FFF2-40B4-BE49-F238E27FC236}">
                <a16:creationId xmlns:a16="http://schemas.microsoft.com/office/drawing/2014/main" id="{4B9A348B-76CB-0746-8185-D792B107FE77}"/>
              </a:ext>
            </a:extLst>
          </p:cNvPr>
          <p:cNvSpPr txBox="1">
            <a:spLocks/>
          </p:cNvSpPr>
          <p:nvPr userDrawn="1"/>
        </p:nvSpPr>
        <p:spPr>
          <a:xfrm>
            <a:off x="11582401" y="6393289"/>
            <a:ext cx="457200" cy="2615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8BCAEC-8638-094C-9FD8-BFBB44FF84A0}" type="slidenum">
              <a:rPr lang="en-US" sz="800" smtClean="0"/>
              <a:pPr/>
              <a:t>‹N›</a:t>
            </a:fld>
            <a:endParaRPr lang="en-US" sz="800" dirty="0"/>
          </a:p>
        </p:txBody>
      </p:sp>
      <p:sp>
        <p:nvSpPr>
          <p:cNvPr id="27" name="Content Placeholder 2">
            <a:extLst>
              <a:ext uri="{FF2B5EF4-FFF2-40B4-BE49-F238E27FC236}">
                <a16:creationId xmlns:a16="http://schemas.microsoft.com/office/drawing/2014/main" id="{9A41200F-3162-5A40-A839-93B56C2A9F98}"/>
              </a:ext>
            </a:extLst>
          </p:cNvPr>
          <p:cNvSpPr>
            <a:spLocks noGrp="1"/>
          </p:cNvSpPr>
          <p:nvPr>
            <p:ph idx="17"/>
          </p:nvPr>
        </p:nvSpPr>
        <p:spPr>
          <a:xfrm>
            <a:off x="609600" y="2258568"/>
            <a:ext cx="3392424" cy="3913632"/>
          </a:xfrm>
          <a:prstGeom prst="rect">
            <a:avLst/>
          </a:prstGeom>
        </p:spPr>
        <p:txBody>
          <a:bodyPr lIns="0" rIns="0"/>
          <a:lstStyle>
            <a:lvl1pPr marL="293688" indent="-293688" fontAlgn="t">
              <a:lnSpc>
                <a:spcPct val="110000"/>
              </a:lnSpc>
              <a:spcBef>
                <a:spcPts val="1000"/>
              </a:spcBef>
              <a:buClr>
                <a:schemeClr val="accent1"/>
              </a:buClr>
              <a:buFont typeface="Lucida Grande" panose="020B0600040502020204" pitchFamily="34" charset="0"/>
              <a:buChar char="→"/>
              <a:tabLst/>
              <a:defRPr>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9" name="Content Placeholder 2">
            <a:extLst>
              <a:ext uri="{FF2B5EF4-FFF2-40B4-BE49-F238E27FC236}">
                <a16:creationId xmlns:a16="http://schemas.microsoft.com/office/drawing/2014/main" id="{05CFD709-2778-E044-8176-7D88C128AE64}"/>
              </a:ext>
            </a:extLst>
          </p:cNvPr>
          <p:cNvSpPr>
            <a:spLocks noGrp="1"/>
          </p:cNvSpPr>
          <p:nvPr>
            <p:ph idx="18"/>
          </p:nvPr>
        </p:nvSpPr>
        <p:spPr>
          <a:xfrm>
            <a:off x="4376928" y="2256523"/>
            <a:ext cx="3438144" cy="3915677"/>
          </a:xfrm>
          <a:prstGeom prst="rect">
            <a:avLst/>
          </a:prstGeom>
        </p:spPr>
        <p:txBody>
          <a:bodyPr lIns="0" rIns="0"/>
          <a:lstStyle>
            <a:lvl1pPr marL="293688" indent="-293688" fontAlgn="t">
              <a:lnSpc>
                <a:spcPct val="110000"/>
              </a:lnSpc>
              <a:spcBef>
                <a:spcPts val="1000"/>
              </a:spcBef>
              <a:buClr>
                <a:schemeClr val="accent1"/>
              </a:buClr>
              <a:buFont typeface="Lucida Grande" panose="020B0600040502020204" pitchFamily="34" charset="0"/>
              <a:buChar char="→"/>
              <a:tabLst/>
              <a:defRPr>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0" name="Content Placeholder 2">
            <a:extLst>
              <a:ext uri="{FF2B5EF4-FFF2-40B4-BE49-F238E27FC236}">
                <a16:creationId xmlns:a16="http://schemas.microsoft.com/office/drawing/2014/main" id="{D62A1835-BC04-9C49-A4EA-C1B374D2C0A9}"/>
              </a:ext>
            </a:extLst>
          </p:cNvPr>
          <p:cNvSpPr>
            <a:spLocks noGrp="1"/>
          </p:cNvSpPr>
          <p:nvPr>
            <p:ph idx="19"/>
          </p:nvPr>
        </p:nvSpPr>
        <p:spPr>
          <a:xfrm>
            <a:off x="8191500" y="2256523"/>
            <a:ext cx="3392424" cy="3915677"/>
          </a:xfrm>
          <a:prstGeom prst="rect">
            <a:avLst/>
          </a:prstGeom>
        </p:spPr>
        <p:txBody>
          <a:bodyPr lIns="0" rIns="0"/>
          <a:lstStyle>
            <a:lvl1pPr marL="293688" indent="-293688" fontAlgn="t">
              <a:lnSpc>
                <a:spcPct val="110000"/>
              </a:lnSpc>
              <a:spcBef>
                <a:spcPts val="1000"/>
              </a:spcBef>
              <a:buClr>
                <a:schemeClr val="accent1"/>
              </a:buClr>
              <a:buFont typeface="Lucida Grande" panose="020B0600040502020204" pitchFamily="34" charset="0"/>
              <a:buChar char="→"/>
              <a:tabLst/>
              <a:defRPr>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pic>
        <p:nvPicPr>
          <p:cNvPr id="12" name="Picture 11" descr="A close up of a logo&#10;&#10;Description automatically generated">
            <a:extLst>
              <a:ext uri="{FF2B5EF4-FFF2-40B4-BE49-F238E27FC236}">
                <a16:creationId xmlns:a16="http://schemas.microsoft.com/office/drawing/2014/main" id="{906534DB-85A9-8648-A371-503EF61318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55413" y="648429"/>
            <a:ext cx="347663" cy="347663"/>
          </a:xfrm>
          <a:prstGeom prst="rect">
            <a:avLst/>
          </a:prstGeom>
        </p:spPr>
      </p:pic>
    </p:spTree>
    <p:extLst>
      <p:ext uri="{BB962C8B-B14F-4D97-AF65-F5344CB8AC3E}">
        <p14:creationId xmlns:p14="http://schemas.microsoft.com/office/powerpoint/2010/main" val="3582446850"/>
      </p:ext>
    </p:extLst>
  </p:cSld>
  <p:clrMapOvr>
    <a:masterClrMapping/>
  </p:clrMapOvr>
  <p:extLst>
    <p:ext uri="{DCECCB84-F9BA-43D5-87BE-67443E8EF086}">
      <p15:sldGuideLst xmlns:p15="http://schemas.microsoft.com/office/powerpoint/2012/main">
        <p15:guide id="1" pos="96">
          <p15:clr>
            <a:srgbClr val="FBAE40"/>
          </p15:clr>
        </p15:guide>
        <p15:guide id="2" pos="7584">
          <p15:clr>
            <a:srgbClr val="FBAE40"/>
          </p15:clr>
        </p15:guide>
        <p15:guide id="3" orient="horz" pos="984">
          <p15:clr>
            <a:srgbClr val="FBAE40"/>
          </p15:clr>
        </p15:guide>
        <p15:guide id="4" orient="horz" pos="888">
          <p15:clr>
            <a:srgbClr val="FBAE40"/>
          </p15:clr>
        </p15:guide>
        <p15:guide id="5" orient="horz" pos="216">
          <p15:clr>
            <a:srgbClr val="FBAE40"/>
          </p15:clr>
        </p15:guide>
        <p15:guide id="6" orient="horz" pos="3888">
          <p15:clr>
            <a:srgbClr val="FBAE40"/>
          </p15:clr>
        </p15:guide>
        <p15:guide id="7" pos="384">
          <p15:clr>
            <a:srgbClr val="FBAE40"/>
          </p15:clr>
        </p15:guide>
        <p15:guide id="9" pos="7296">
          <p15:clr>
            <a:srgbClr val="FBAE40"/>
          </p15:clr>
        </p15:guide>
        <p15:guide id="10" orient="horz" pos="4008">
          <p15:clr>
            <a:srgbClr val="FBAE40"/>
          </p15:clr>
        </p15:guide>
        <p15:guide id="11" orient="horz" pos="408">
          <p15:clr>
            <a:srgbClr val="FBAE40"/>
          </p15:clr>
        </p15:guide>
        <p15:guide id="13" pos="5160">
          <p15:clr>
            <a:srgbClr val="FBAE40"/>
          </p15:clr>
        </p15:guide>
        <p15:guide id="14" pos="2520">
          <p15:clr>
            <a:srgbClr val="FBAE40"/>
          </p15:clr>
        </p15:guide>
        <p15:guide id="15" pos="2640">
          <p15:clr>
            <a:srgbClr val="FBAE40"/>
          </p15:clr>
        </p15:guide>
        <p15:guide id="16" pos="5040">
          <p15:clr>
            <a:srgbClr val="FBAE40"/>
          </p15:clr>
        </p15:guide>
        <p15:guide id="17" pos="4920">
          <p15:clr>
            <a:srgbClr val="FBAE40"/>
          </p15:clr>
        </p15:guide>
        <p15:guide id="18" pos="27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Two Thirds Column">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5CD17C-B725-EB4C-A88A-B8E880C83BF3}"/>
              </a:ext>
            </a:extLst>
          </p:cNvPr>
          <p:cNvSpPr>
            <a:spLocks noGrp="1"/>
          </p:cNvSpPr>
          <p:nvPr>
            <p:ph type="title"/>
          </p:nvPr>
        </p:nvSpPr>
        <p:spPr>
          <a:xfrm>
            <a:off x="609600" y="661634"/>
            <a:ext cx="10972800" cy="748066"/>
          </a:xfrm>
          <a:prstGeom prst="rect">
            <a:avLst/>
          </a:prstGeom>
        </p:spPr>
        <p:txBody>
          <a:bodyPr lIns="0" tIns="0" rIns="0" bIns="0" anchor="t">
            <a:normAutofit/>
          </a:bodyPr>
          <a:lstStyle>
            <a:lvl1pPr>
              <a:lnSpc>
                <a:spcPct val="110000"/>
              </a:lnSpc>
              <a:defRPr sz="2400" spc="0" baseline="0">
                <a:latin typeface="Georgia" panose="02040502050405020303" pitchFamily="18" charset="0"/>
              </a:defRPr>
            </a:lvl1pPr>
          </a:lstStyle>
          <a:p>
            <a:endParaRPr lang="en-US" dirty="0"/>
          </a:p>
        </p:txBody>
      </p:sp>
      <p:sp>
        <p:nvSpPr>
          <p:cNvPr id="13" name="Text Placeholder 12">
            <a:extLst>
              <a:ext uri="{FF2B5EF4-FFF2-40B4-BE49-F238E27FC236}">
                <a16:creationId xmlns:a16="http://schemas.microsoft.com/office/drawing/2014/main" id="{52717855-5838-9D42-979F-8CA0D02A395B}"/>
              </a:ext>
            </a:extLst>
          </p:cNvPr>
          <p:cNvSpPr>
            <a:spLocks noGrp="1"/>
          </p:cNvSpPr>
          <p:nvPr>
            <p:ph type="body" sz="quarter" idx="15" hasCustomPrompt="1"/>
          </p:nvPr>
        </p:nvSpPr>
        <p:spPr>
          <a:xfrm>
            <a:off x="609600" y="342900"/>
            <a:ext cx="10972800" cy="304800"/>
          </a:xfrm>
        </p:spPr>
        <p:txBody>
          <a:bodyPr lIns="0" rIns="0"/>
          <a:lstStyle>
            <a:lvl1pPr marL="0" indent="0">
              <a:buNone/>
              <a:defRPr b="1" spc="0" baseline="0">
                <a:solidFill>
                  <a:schemeClr val="accent1"/>
                </a:solidFill>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26" name="Slide Number Placeholder 91">
            <a:extLst>
              <a:ext uri="{FF2B5EF4-FFF2-40B4-BE49-F238E27FC236}">
                <a16:creationId xmlns:a16="http://schemas.microsoft.com/office/drawing/2014/main" id="{4B9A348B-76CB-0746-8185-D792B107FE77}"/>
              </a:ext>
            </a:extLst>
          </p:cNvPr>
          <p:cNvSpPr txBox="1">
            <a:spLocks/>
          </p:cNvSpPr>
          <p:nvPr userDrawn="1"/>
        </p:nvSpPr>
        <p:spPr>
          <a:xfrm>
            <a:off x="11582401" y="6393289"/>
            <a:ext cx="457200" cy="2615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8BCAEC-8638-094C-9FD8-BFBB44FF84A0}" type="slidenum">
              <a:rPr lang="en-US" sz="800" smtClean="0"/>
              <a:pPr/>
              <a:t>‹N›</a:t>
            </a:fld>
            <a:endParaRPr lang="en-US" sz="800" dirty="0"/>
          </a:p>
        </p:txBody>
      </p:sp>
      <p:sp>
        <p:nvSpPr>
          <p:cNvPr id="27" name="Content Placeholder 2">
            <a:extLst>
              <a:ext uri="{FF2B5EF4-FFF2-40B4-BE49-F238E27FC236}">
                <a16:creationId xmlns:a16="http://schemas.microsoft.com/office/drawing/2014/main" id="{9A41200F-3162-5A40-A839-93B56C2A9F98}"/>
              </a:ext>
            </a:extLst>
          </p:cNvPr>
          <p:cNvSpPr>
            <a:spLocks noGrp="1"/>
          </p:cNvSpPr>
          <p:nvPr>
            <p:ph idx="17"/>
          </p:nvPr>
        </p:nvSpPr>
        <p:spPr>
          <a:xfrm>
            <a:off x="609600" y="1562099"/>
            <a:ext cx="7205472" cy="4617720"/>
          </a:xfrm>
          <a:prstGeom prst="rect">
            <a:avLst/>
          </a:prstGeom>
        </p:spPr>
        <p:txBody>
          <a:bodyPr lIns="0" rIns="0"/>
          <a:lstStyle>
            <a:lvl1pPr marL="293688" indent="-293688" fontAlgn="t">
              <a:lnSpc>
                <a:spcPct val="110000"/>
              </a:lnSpc>
              <a:spcBef>
                <a:spcPts val="1000"/>
              </a:spcBef>
              <a:buClr>
                <a:schemeClr val="accent1"/>
              </a:buClr>
              <a:buFont typeface="Lucida Grande" panose="020B0600040502020204" pitchFamily="34" charset="0"/>
              <a:buChar char="→"/>
              <a:tabLst/>
              <a:defRPr>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0" name="Content Placeholder 2">
            <a:extLst>
              <a:ext uri="{FF2B5EF4-FFF2-40B4-BE49-F238E27FC236}">
                <a16:creationId xmlns:a16="http://schemas.microsoft.com/office/drawing/2014/main" id="{D62A1835-BC04-9C49-A4EA-C1B374D2C0A9}"/>
              </a:ext>
            </a:extLst>
          </p:cNvPr>
          <p:cNvSpPr>
            <a:spLocks noGrp="1"/>
          </p:cNvSpPr>
          <p:nvPr>
            <p:ph idx="19"/>
          </p:nvPr>
        </p:nvSpPr>
        <p:spPr>
          <a:xfrm>
            <a:off x="8191500" y="1562101"/>
            <a:ext cx="3392424" cy="4617720"/>
          </a:xfrm>
          <a:prstGeom prst="rect">
            <a:avLst/>
          </a:prstGeom>
        </p:spPr>
        <p:txBody>
          <a:bodyPr lIns="0" rIns="0"/>
          <a:lstStyle>
            <a:lvl1pPr marL="293688" indent="-293688" fontAlgn="t">
              <a:lnSpc>
                <a:spcPct val="110000"/>
              </a:lnSpc>
              <a:spcBef>
                <a:spcPts val="1000"/>
              </a:spcBef>
              <a:buClr>
                <a:schemeClr val="accent1"/>
              </a:buClr>
              <a:buFont typeface="Lucida Grande" panose="020B0600040502020204" pitchFamily="34" charset="0"/>
              <a:buChar char="→"/>
              <a:tabLst/>
              <a:defRPr>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pic>
        <p:nvPicPr>
          <p:cNvPr id="8" name="Picture 7" descr="A close up of a logo&#10;&#10;Description automatically generated">
            <a:extLst>
              <a:ext uri="{FF2B5EF4-FFF2-40B4-BE49-F238E27FC236}">
                <a16:creationId xmlns:a16="http://schemas.microsoft.com/office/drawing/2014/main" id="{0EBF7FD7-CFD9-2C44-A927-E6B8CE8FB5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55413" y="648429"/>
            <a:ext cx="347663" cy="347663"/>
          </a:xfrm>
          <a:prstGeom prst="rect">
            <a:avLst/>
          </a:prstGeom>
        </p:spPr>
      </p:pic>
    </p:spTree>
    <p:extLst>
      <p:ext uri="{BB962C8B-B14F-4D97-AF65-F5344CB8AC3E}">
        <p14:creationId xmlns:p14="http://schemas.microsoft.com/office/powerpoint/2010/main" val="2041682520"/>
      </p:ext>
    </p:extLst>
  </p:cSld>
  <p:clrMapOvr>
    <a:masterClrMapping/>
  </p:clrMapOvr>
  <p:extLst>
    <p:ext uri="{DCECCB84-F9BA-43D5-87BE-67443E8EF086}">
      <p15:sldGuideLst xmlns:p15="http://schemas.microsoft.com/office/powerpoint/2012/main">
        <p15:guide id="1" pos="96">
          <p15:clr>
            <a:srgbClr val="FBAE40"/>
          </p15:clr>
        </p15:guide>
        <p15:guide id="2" pos="7584">
          <p15:clr>
            <a:srgbClr val="FBAE40"/>
          </p15:clr>
        </p15:guide>
        <p15:guide id="3" orient="horz" pos="984">
          <p15:clr>
            <a:srgbClr val="FBAE40"/>
          </p15:clr>
        </p15:guide>
        <p15:guide id="4" orient="horz" pos="888">
          <p15:clr>
            <a:srgbClr val="FBAE40"/>
          </p15:clr>
        </p15:guide>
        <p15:guide id="5" orient="horz" pos="216">
          <p15:clr>
            <a:srgbClr val="FBAE40"/>
          </p15:clr>
        </p15:guide>
        <p15:guide id="6" orient="horz" pos="3888">
          <p15:clr>
            <a:srgbClr val="FBAE40"/>
          </p15:clr>
        </p15:guide>
        <p15:guide id="7" pos="384">
          <p15:clr>
            <a:srgbClr val="FBAE40"/>
          </p15:clr>
        </p15:guide>
        <p15:guide id="9" pos="7296">
          <p15:clr>
            <a:srgbClr val="FBAE40"/>
          </p15:clr>
        </p15:guide>
        <p15:guide id="10" orient="horz" pos="4008">
          <p15:clr>
            <a:srgbClr val="FBAE40"/>
          </p15:clr>
        </p15:guide>
        <p15:guide id="11" orient="horz" pos="408">
          <p15:clr>
            <a:srgbClr val="FBAE40"/>
          </p15:clr>
        </p15:guide>
        <p15:guide id="13" pos="5160">
          <p15:clr>
            <a:srgbClr val="FBAE40"/>
          </p15:clr>
        </p15:guide>
        <p15:guide id="16" pos="5040">
          <p15:clr>
            <a:srgbClr val="FBAE40"/>
          </p15:clr>
        </p15:guide>
        <p15:guide id="17" pos="492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Two Thirds Column and Header">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5CD17C-B725-EB4C-A88A-B8E880C83BF3}"/>
              </a:ext>
            </a:extLst>
          </p:cNvPr>
          <p:cNvSpPr>
            <a:spLocks noGrp="1"/>
          </p:cNvSpPr>
          <p:nvPr>
            <p:ph type="title"/>
          </p:nvPr>
        </p:nvSpPr>
        <p:spPr>
          <a:xfrm>
            <a:off x="609600" y="661634"/>
            <a:ext cx="10972800" cy="748066"/>
          </a:xfrm>
          <a:prstGeom prst="rect">
            <a:avLst/>
          </a:prstGeom>
        </p:spPr>
        <p:txBody>
          <a:bodyPr lIns="0" tIns="0" rIns="0" bIns="0" anchor="t">
            <a:normAutofit/>
          </a:bodyPr>
          <a:lstStyle>
            <a:lvl1pPr>
              <a:lnSpc>
                <a:spcPct val="110000"/>
              </a:lnSpc>
              <a:defRPr sz="2400" spc="0" baseline="0">
                <a:latin typeface="Georgia" panose="02040502050405020303" pitchFamily="18" charset="0"/>
              </a:defRPr>
            </a:lvl1pPr>
          </a:lstStyle>
          <a:p>
            <a:endParaRPr lang="en-US" dirty="0"/>
          </a:p>
        </p:txBody>
      </p:sp>
      <p:sp>
        <p:nvSpPr>
          <p:cNvPr id="13" name="Text Placeholder 12">
            <a:extLst>
              <a:ext uri="{FF2B5EF4-FFF2-40B4-BE49-F238E27FC236}">
                <a16:creationId xmlns:a16="http://schemas.microsoft.com/office/drawing/2014/main" id="{52717855-5838-9D42-979F-8CA0D02A395B}"/>
              </a:ext>
            </a:extLst>
          </p:cNvPr>
          <p:cNvSpPr>
            <a:spLocks noGrp="1"/>
          </p:cNvSpPr>
          <p:nvPr>
            <p:ph type="body" sz="quarter" idx="15" hasCustomPrompt="1"/>
          </p:nvPr>
        </p:nvSpPr>
        <p:spPr>
          <a:xfrm>
            <a:off x="609600" y="342900"/>
            <a:ext cx="10972800" cy="304800"/>
          </a:xfrm>
        </p:spPr>
        <p:txBody>
          <a:bodyPr lIns="0" rIns="0"/>
          <a:lstStyle>
            <a:lvl1pPr marL="0" indent="0">
              <a:buNone/>
              <a:defRPr b="1" spc="0" baseline="0">
                <a:solidFill>
                  <a:schemeClr val="accent1"/>
                </a:solidFill>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15" name="Content Placeholder 2">
            <a:extLst>
              <a:ext uri="{FF2B5EF4-FFF2-40B4-BE49-F238E27FC236}">
                <a16:creationId xmlns:a16="http://schemas.microsoft.com/office/drawing/2014/main" id="{436EEF4E-7415-1543-ACD0-B6B705314531}"/>
              </a:ext>
            </a:extLst>
          </p:cNvPr>
          <p:cNvSpPr>
            <a:spLocks noGrp="1"/>
          </p:cNvSpPr>
          <p:nvPr>
            <p:ph idx="16"/>
          </p:nvPr>
        </p:nvSpPr>
        <p:spPr>
          <a:xfrm>
            <a:off x="609600" y="1562099"/>
            <a:ext cx="10972800" cy="546787"/>
          </a:xfrm>
          <a:prstGeom prst="rect">
            <a:avLst/>
          </a:prstGeom>
        </p:spPr>
        <p:txBody>
          <a:bodyPr lIns="0" rIns="0"/>
          <a:lstStyle>
            <a:lvl1pPr marL="0" indent="0" fontAlgn="t">
              <a:lnSpc>
                <a:spcPct val="110000"/>
              </a:lnSpc>
              <a:spcBef>
                <a:spcPts val="1000"/>
              </a:spcBef>
              <a:buClr>
                <a:schemeClr val="accent1"/>
              </a:buClr>
              <a:buFont typeface="Lucida Grande" panose="020B0600040502020204" pitchFamily="34" charset="0"/>
              <a:buNone/>
              <a:tabLst/>
              <a:defRPr b="1">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endParaRPr lang="en-US" dirty="0"/>
          </a:p>
        </p:txBody>
      </p:sp>
      <p:sp>
        <p:nvSpPr>
          <p:cNvPr id="26" name="Slide Number Placeholder 91">
            <a:extLst>
              <a:ext uri="{FF2B5EF4-FFF2-40B4-BE49-F238E27FC236}">
                <a16:creationId xmlns:a16="http://schemas.microsoft.com/office/drawing/2014/main" id="{4B9A348B-76CB-0746-8185-D792B107FE77}"/>
              </a:ext>
            </a:extLst>
          </p:cNvPr>
          <p:cNvSpPr txBox="1">
            <a:spLocks/>
          </p:cNvSpPr>
          <p:nvPr userDrawn="1"/>
        </p:nvSpPr>
        <p:spPr>
          <a:xfrm>
            <a:off x="11582401" y="6393289"/>
            <a:ext cx="457200" cy="2615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8BCAEC-8638-094C-9FD8-BFBB44FF84A0}" type="slidenum">
              <a:rPr lang="en-US" sz="800" smtClean="0"/>
              <a:pPr/>
              <a:t>‹N›</a:t>
            </a:fld>
            <a:endParaRPr lang="en-US" sz="800" dirty="0"/>
          </a:p>
        </p:txBody>
      </p:sp>
      <p:sp>
        <p:nvSpPr>
          <p:cNvPr id="27" name="Content Placeholder 2">
            <a:extLst>
              <a:ext uri="{FF2B5EF4-FFF2-40B4-BE49-F238E27FC236}">
                <a16:creationId xmlns:a16="http://schemas.microsoft.com/office/drawing/2014/main" id="{9A41200F-3162-5A40-A839-93B56C2A9F98}"/>
              </a:ext>
            </a:extLst>
          </p:cNvPr>
          <p:cNvSpPr>
            <a:spLocks noGrp="1"/>
          </p:cNvSpPr>
          <p:nvPr>
            <p:ph idx="17"/>
          </p:nvPr>
        </p:nvSpPr>
        <p:spPr>
          <a:xfrm>
            <a:off x="609600" y="2258568"/>
            <a:ext cx="7200900" cy="3915677"/>
          </a:xfrm>
          <a:prstGeom prst="rect">
            <a:avLst/>
          </a:prstGeom>
        </p:spPr>
        <p:txBody>
          <a:bodyPr lIns="0" rIns="0"/>
          <a:lstStyle>
            <a:lvl1pPr marL="293688" indent="-293688" fontAlgn="t">
              <a:lnSpc>
                <a:spcPct val="110000"/>
              </a:lnSpc>
              <a:spcBef>
                <a:spcPts val="1000"/>
              </a:spcBef>
              <a:buClr>
                <a:schemeClr val="accent1"/>
              </a:buClr>
              <a:buFont typeface="Lucida Grande" panose="020B0600040502020204" pitchFamily="34" charset="0"/>
              <a:buChar char="→"/>
              <a:tabLst/>
              <a:defRPr>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0" name="Content Placeholder 2">
            <a:extLst>
              <a:ext uri="{FF2B5EF4-FFF2-40B4-BE49-F238E27FC236}">
                <a16:creationId xmlns:a16="http://schemas.microsoft.com/office/drawing/2014/main" id="{D62A1835-BC04-9C49-A4EA-C1B374D2C0A9}"/>
              </a:ext>
            </a:extLst>
          </p:cNvPr>
          <p:cNvSpPr>
            <a:spLocks noGrp="1"/>
          </p:cNvSpPr>
          <p:nvPr>
            <p:ph idx="19"/>
          </p:nvPr>
        </p:nvSpPr>
        <p:spPr>
          <a:xfrm>
            <a:off x="8191500" y="2256523"/>
            <a:ext cx="3392424" cy="3915677"/>
          </a:xfrm>
          <a:prstGeom prst="rect">
            <a:avLst/>
          </a:prstGeom>
        </p:spPr>
        <p:txBody>
          <a:bodyPr lIns="0" rIns="0"/>
          <a:lstStyle>
            <a:lvl1pPr marL="293688" indent="-293688" fontAlgn="t">
              <a:lnSpc>
                <a:spcPct val="110000"/>
              </a:lnSpc>
              <a:spcBef>
                <a:spcPts val="1000"/>
              </a:spcBef>
              <a:buClr>
                <a:schemeClr val="accent1"/>
              </a:buClr>
              <a:buFont typeface="Lucida Grande" panose="020B0600040502020204" pitchFamily="34" charset="0"/>
              <a:buChar char="→"/>
              <a:tabLst/>
              <a:defRPr>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pic>
        <p:nvPicPr>
          <p:cNvPr id="10" name="Picture 9" descr="A close up of a logo&#10;&#10;Description automatically generated">
            <a:extLst>
              <a:ext uri="{FF2B5EF4-FFF2-40B4-BE49-F238E27FC236}">
                <a16:creationId xmlns:a16="http://schemas.microsoft.com/office/drawing/2014/main" id="{1E1059C5-48E4-A846-A9BF-E509157D0D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55413" y="648429"/>
            <a:ext cx="347663" cy="347663"/>
          </a:xfrm>
          <a:prstGeom prst="rect">
            <a:avLst/>
          </a:prstGeom>
        </p:spPr>
      </p:pic>
    </p:spTree>
    <p:extLst>
      <p:ext uri="{BB962C8B-B14F-4D97-AF65-F5344CB8AC3E}">
        <p14:creationId xmlns:p14="http://schemas.microsoft.com/office/powerpoint/2010/main" val="2656672018"/>
      </p:ext>
    </p:extLst>
  </p:cSld>
  <p:clrMapOvr>
    <a:masterClrMapping/>
  </p:clrMapOvr>
  <p:extLst>
    <p:ext uri="{DCECCB84-F9BA-43D5-87BE-67443E8EF086}">
      <p15:sldGuideLst xmlns:p15="http://schemas.microsoft.com/office/powerpoint/2012/main">
        <p15:guide id="1" pos="96">
          <p15:clr>
            <a:srgbClr val="FBAE40"/>
          </p15:clr>
        </p15:guide>
        <p15:guide id="2" pos="7584">
          <p15:clr>
            <a:srgbClr val="FBAE40"/>
          </p15:clr>
        </p15:guide>
        <p15:guide id="3" orient="horz" pos="984">
          <p15:clr>
            <a:srgbClr val="FBAE40"/>
          </p15:clr>
        </p15:guide>
        <p15:guide id="4" orient="horz" pos="888">
          <p15:clr>
            <a:srgbClr val="FBAE40"/>
          </p15:clr>
        </p15:guide>
        <p15:guide id="5" orient="horz" pos="216">
          <p15:clr>
            <a:srgbClr val="FBAE40"/>
          </p15:clr>
        </p15:guide>
        <p15:guide id="6" orient="horz" pos="3888">
          <p15:clr>
            <a:srgbClr val="FBAE40"/>
          </p15:clr>
        </p15:guide>
        <p15:guide id="7" pos="384">
          <p15:clr>
            <a:srgbClr val="FBAE40"/>
          </p15:clr>
        </p15:guide>
        <p15:guide id="9" pos="7296">
          <p15:clr>
            <a:srgbClr val="FBAE40"/>
          </p15:clr>
        </p15:guide>
        <p15:guide id="10" orient="horz" pos="4008">
          <p15:clr>
            <a:srgbClr val="FBAE40"/>
          </p15:clr>
        </p15:guide>
        <p15:guide id="11" orient="horz" pos="408">
          <p15:clr>
            <a:srgbClr val="FBAE40"/>
          </p15:clr>
        </p15:guide>
        <p15:guide id="13" pos="5160">
          <p15:clr>
            <a:srgbClr val="FBAE40"/>
          </p15:clr>
        </p15:guide>
        <p15:guide id="16" pos="5040">
          <p15:clr>
            <a:srgbClr val="FBAE40"/>
          </p15:clr>
        </p15:guide>
        <p15:guide id="17" pos="492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One Third Column">
    <p:spTree>
      <p:nvGrpSpPr>
        <p:cNvPr id="1" name=""/>
        <p:cNvGrpSpPr/>
        <p:nvPr/>
      </p:nvGrpSpPr>
      <p:grpSpPr>
        <a:xfrm>
          <a:off x="0" y="0"/>
          <a:ext cx="0" cy="0"/>
          <a:chOff x="0" y="0"/>
          <a:chExt cx="0" cy="0"/>
        </a:xfrm>
      </p:grpSpPr>
      <p:sp>
        <p:nvSpPr>
          <p:cNvPr id="29" name="Content Placeholder 2">
            <a:extLst>
              <a:ext uri="{FF2B5EF4-FFF2-40B4-BE49-F238E27FC236}">
                <a16:creationId xmlns:a16="http://schemas.microsoft.com/office/drawing/2014/main" id="{05CFD709-2778-E044-8176-7D88C128AE64}"/>
              </a:ext>
            </a:extLst>
          </p:cNvPr>
          <p:cNvSpPr>
            <a:spLocks noGrp="1"/>
          </p:cNvSpPr>
          <p:nvPr>
            <p:ph idx="18"/>
          </p:nvPr>
        </p:nvSpPr>
        <p:spPr>
          <a:xfrm>
            <a:off x="4376928" y="1562101"/>
            <a:ext cx="7205472" cy="4617720"/>
          </a:xfrm>
          <a:prstGeom prst="rect">
            <a:avLst/>
          </a:prstGeom>
        </p:spPr>
        <p:txBody>
          <a:bodyPr lIns="0" rIns="0"/>
          <a:lstStyle>
            <a:lvl1pPr marL="293688" indent="-293688" fontAlgn="t">
              <a:lnSpc>
                <a:spcPct val="110000"/>
              </a:lnSpc>
              <a:spcBef>
                <a:spcPts val="1000"/>
              </a:spcBef>
              <a:buClr>
                <a:schemeClr val="accent1"/>
              </a:buClr>
              <a:buFont typeface="Lucida Grande" panose="020B0600040502020204" pitchFamily="34" charset="0"/>
              <a:buChar char="→"/>
              <a:tabLst/>
              <a:defRPr>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1" name="Title 1">
            <a:extLst>
              <a:ext uri="{FF2B5EF4-FFF2-40B4-BE49-F238E27FC236}">
                <a16:creationId xmlns:a16="http://schemas.microsoft.com/office/drawing/2014/main" id="{DC5CD17C-B725-EB4C-A88A-B8E880C83BF3}"/>
              </a:ext>
            </a:extLst>
          </p:cNvPr>
          <p:cNvSpPr>
            <a:spLocks noGrp="1"/>
          </p:cNvSpPr>
          <p:nvPr>
            <p:ph type="title"/>
          </p:nvPr>
        </p:nvSpPr>
        <p:spPr>
          <a:xfrm>
            <a:off x="609600" y="661634"/>
            <a:ext cx="10972800" cy="748066"/>
          </a:xfrm>
          <a:prstGeom prst="rect">
            <a:avLst/>
          </a:prstGeom>
        </p:spPr>
        <p:txBody>
          <a:bodyPr lIns="0" tIns="0" rIns="0" bIns="0" anchor="t">
            <a:normAutofit/>
          </a:bodyPr>
          <a:lstStyle>
            <a:lvl1pPr>
              <a:lnSpc>
                <a:spcPct val="110000"/>
              </a:lnSpc>
              <a:defRPr sz="2400" spc="0" baseline="0">
                <a:latin typeface="Georgia" panose="02040502050405020303" pitchFamily="18" charset="0"/>
              </a:defRPr>
            </a:lvl1pPr>
          </a:lstStyle>
          <a:p>
            <a:endParaRPr lang="en-US" dirty="0"/>
          </a:p>
        </p:txBody>
      </p:sp>
      <p:sp>
        <p:nvSpPr>
          <p:cNvPr id="13" name="Text Placeholder 12">
            <a:extLst>
              <a:ext uri="{FF2B5EF4-FFF2-40B4-BE49-F238E27FC236}">
                <a16:creationId xmlns:a16="http://schemas.microsoft.com/office/drawing/2014/main" id="{52717855-5838-9D42-979F-8CA0D02A395B}"/>
              </a:ext>
            </a:extLst>
          </p:cNvPr>
          <p:cNvSpPr>
            <a:spLocks noGrp="1"/>
          </p:cNvSpPr>
          <p:nvPr>
            <p:ph type="body" sz="quarter" idx="15" hasCustomPrompt="1"/>
          </p:nvPr>
        </p:nvSpPr>
        <p:spPr>
          <a:xfrm>
            <a:off x="609600" y="342900"/>
            <a:ext cx="10972800" cy="304800"/>
          </a:xfrm>
        </p:spPr>
        <p:txBody>
          <a:bodyPr lIns="0" rIns="0"/>
          <a:lstStyle>
            <a:lvl1pPr marL="0" indent="0">
              <a:buNone/>
              <a:defRPr b="1" spc="0" baseline="0">
                <a:solidFill>
                  <a:schemeClr val="accent1"/>
                </a:solidFill>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26" name="Slide Number Placeholder 91">
            <a:extLst>
              <a:ext uri="{FF2B5EF4-FFF2-40B4-BE49-F238E27FC236}">
                <a16:creationId xmlns:a16="http://schemas.microsoft.com/office/drawing/2014/main" id="{4B9A348B-76CB-0746-8185-D792B107FE77}"/>
              </a:ext>
            </a:extLst>
          </p:cNvPr>
          <p:cNvSpPr txBox="1">
            <a:spLocks/>
          </p:cNvSpPr>
          <p:nvPr userDrawn="1"/>
        </p:nvSpPr>
        <p:spPr>
          <a:xfrm>
            <a:off x="11582401" y="6393289"/>
            <a:ext cx="457200" cy="2615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8BCAEC-8638-094C-9FD8-BFBB44FF84A0}" type="slidenum">
              <a:rPr lang="en-US" sz="800" smtClean="0"/>
              <a:pPr/>
              <a:t>‹N›</a:t>
            </a:fld>
            <a:endParaRPr lang="en-US" sz="800" dirty="0"/>
          </a:p>
        </p:txBody>
      </p:sp>
      <p:sp>
        <p:nvSpPr>
          <p:cNvPr id="27" name="Content Placeholder 2">
            <a:extLst>
              <a:ext uri="{FF2B5EF4-FFF2-40B4-BE49-F238E27FC236}">
                <a16:creationId xmlns:a16="http://schemas.microsoft.com/office/drawing/2014/main" id="{9A41200F-3162-5A40-A839-93B56C2A9F98}"/>
              </a:ext>
            </a:extLst>
          </p:cNvPr>
          <p:cNvSpPr>
            <a:spLocks noGrp="1"/>
          </p:cNvSpPr>
          <p:nvPr>
            <p:ph idx="17"/>
          </p:nvPr>
        </p:nvSpPr>
        <p:spPr>
          <a:xfrm>
            <a:off x="609600" y="1562099"/>
            <a:ext cx="3392424" cy="4617720"/>
          </a:xfrm>
          <a:prstGeom prst="rect">
            <a:avLst/>
          </a:prstGeom>
        </p:spPr>
        <p:txBody>
          <a:bodyPr lIns="0" rIns="0"/>
          <a:lstStyle>
            <a:lvl1pPr marL="293688" indent="-293688" fontAlgn="t">
              <a:lnSpc>
                <a:spcPct val="110000"/>
              </a:lnSpc>
              <a:spcBef>
                <a:spcPts val="1000"/>
              </a:spcBef>
              <a:buClr>
                <a:schemeClr val="accent1"/>
              </a:buClr>
              <a:buFont typeface="Lucida Grande" panose="020B0600040502020204" pitchFamily="34" charset="0"/>
              <a:buChar char="→"/>
              <a:tabLst/>
              <a:defRPr>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pic>
        <p:nvPicPr>
          <p:cNvPr id="8" name="Picture 7" descr="A close up of a logo&#10;&#10;Description automatically generated">
            <a:extLst>
              <a:ext uri="{FF2B5EF4-FFF2-40B4-BE49-F238E27FC236}">
                <a16:creationId xmlns:a16="http://schemas.microsoft.com/office/drawing/2014/main" id="{C493E88A-3ABF-214E-8A01-145B0C5108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55413" y="648429"/>
            <a:ext cx="347663" cy="347663"/>
          </a:xfrm>
          <a:prstGeom prst="rect">
            <a:avLst/>
          </a:prstGeom>
        </p:spPr>
      </p:pic>
    </p:spTree>
    <p:extLst>
      <p:ext uri="{BB962C8B-B14F-4D97-AF65-F5344CB8AC3E}">
        <p14:creationId xmlns:p14="http://schemas.microsoft.com/office/powerpoint/2010/main" val="1982906935"/>
      </p:ext>
    </p:extLst>
  </p:cSld>
  <p:clrMapOvr>
    <a:masterClrMapping/>
  </p:clrMapOvr>
  <p:extLst>
    <p:ext uri="{DCECCB84-F9BA-43D5-87BE-67443E8EF086}">
      <p15:sldGuideLst xmlns:p15="http://schemas.microsoft.com/office/powerpoint/2012/main">
        <p15:guide id="1" pos="96">
          <p15:clr>
            <a:srgbClr val="FBAE40"/>
          </p15:clr>
        </p15:guide>
        <p15:guide id="2" pos="7584">
          <p15:clr>
            <a:srgbClr val="FBAE40"/>
          </p15:clr>
        </p15:guide>
        <p15:guide id="3" orient="horz" pos="984">
          <p15:clr>
            <a:srgbClr val="FBAE40"/>
          </p15:clr>
        </p15:guide>
        <p15:guide id="4" orient="horz" pos="888">
          <p15:clr>
            <a:srgbClr val="FBAE40"/>
          </p15:clr>
        </p15:guide>
        <p15:guide id="5" orient="horz" pos="216">
          <p15:clr>
            <a:srgbClr val="FBAE40"/>
          </p15:clr>
        </p15:guide>
        <p15:guide id="6" orient="horz" pos="3888">
          <p15:clr>
            <a:srgbClr val="FBAE40"/>
          </p15:clr>
        </p15:guide>
        <p15:guide id="7" pos="384">
          <p15:clr>
            <a:srgbClr val="FBAE40"/>
          </p15:clr>
        </p15:guide>
        <p15:guide id="9" pos="7296">
          <p15:clr>
            <a:srgbClr val="FBAE40"/>
          </p15:clr>
        </p15:guide>
        <p15:guide id="10" orient="horz" pos="4008">
          <p15:clr>
            <a:srgbClr val="FBAE40"/>
          </p15:clr>
        </p15:guide>
        <p15:guide id="11" orient="horz" pos="408">
          <p15:clr>
            <a:srgbClr val="FBAE40"/>
          </p15:clr>
        </p15:guide>
        <p15:guide id="14" pos="2520">
          <p15:clr>
            <a:srgbClr val="FBAE40"/>
          </p15:clr>
        </p15:guide>
        <p15:guide id="15" pos="2640">
          <p15:clr>
            <a:srgbClr val="FBAE40"/>
          </p15:clr>
        </p15:guide>
        <p15:guide id="18" pos="27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One Third Column and Header">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5CD17C-B725-EB4C-A88A-B8E880C83BF3}"/>
              </a:ext>
            </a:extLst>
          </p:cNvPr>
          <p:cNvSpPr>
            <a:spLocks noGrp="1"/>
          </p:cNvSpPr>
          <p:nvPr>
            <p:ph type="title"/>
          </p:nvPr>
        </p:nvSpPr>
        <p:spPr>
          <a:xfrm>
            <a:off x="609600" y="661634"/>
            <a:ext cx="10972800" cy="748066"/>
          </a:xfrm>
          <a:prstGeom prst="rect">
            <a:avLst/>
          </a:prstGeom>
        </p:spPr>
        <p:txBody>
          <a:bodyPr lIns="0" tIns="0" rIns="0" bIns="0" anchor="t">
            <a:normAutofit/>
          </a:bodyPr>
          <a:lstStyle>
            <a:lvl1pPr>
              <a:lnSpc>
                <a:spcPct val="110000"/>
              </a:lnSpc>
              <a:defRPr sz="2400" spc="0" baseline="0">
                <a:latin typeface="Georgia" panose="02040502050405020303" pitchFamily="18" charset="0"/>
              </a:defRPr>
            </a:lvl1pPr>
          </a:lstStyle>
          <a:p>
            <a:endParaRPr lang="en-US" dirty="0"/>
          </a:p>
        </p:txBody>
      </p:sp>
      <p:sp>
        <p:nvSpPr>
          <p:cNvPr id="13" name="Text Placeholder 12">
            <a:extLst>
              <a:ext uri="{FF2B5EF4-FFF2-40B4-BE49-F238E27FC236}">
                <a16:creationId xmlns:a16="http://schemas.microsoft.com/office/drawing/2014/main" id="{52717855-5838-9D42-979F-8CA0D02A395B}"/>
              </a:ext>
            </a:extLst>
          </p:cNvPr>
          <p:cNvSpPr>
            <a:spLocks noGrp="1"/>
          </p:cNvSpPr>
          <p:nvPr>
            <p:ph type="body" sz="quarter" idx="15" hasCustomPrompt="1"/>
          </p:nvPr>
        </p:nvSpPr>
        <p:spPr>
          <a:xfrm>
            <a:off x="609600" y="342900"/>
            <a:ext cx="10972800" cy="304800"/>
          </a:xfrm>
        </p:spPr>
        <p:txBody>
          <a:bodyPr lIns="0" rIns="0"/>
          <a:lstStyle>
            <a:lvl1pPr marL="0" indent="0">
              <a:buNone/>
              <a:defRPr b="1" spc="0" baseline="0">
                <a:solidFill>
                  <a:schemeClr val="accent1"/>
                </a:solidFill>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15" name="Content Placeholder 2">
            <a:extLst>
              <a:ext uri="{FF2B5EF4-FFF2-40B4-BE49-F238E27FC236}">
                <a16:creationId xmlns:a16="http://schemas.microsoft.com/office/drawing/2014/main" id="{436EEF4E-7415-1543-ACD0-B6B705314531}"/>
              </a:ext>
            </a:extLst>
          </p:cNvPr>
          <p:cNvSpPr>
            <a:spLocks noGrp="1"/>
          </p:cNvSpPr>
          <p:nvPr>
            <p:ph idx="16"/>
          </p:nvPr>
        </p:nvSpPr>
        <p:spPr>
          <a:xfrm>
            <a:off x="609600" y="1562099"/>
            <a:ext cx="10972800" cy="546787"/>
          </a:xfrm>
          <a:prstGeom prst="rect">
            <a:avLst/>
          </a:prstGeom>
        </p:spPr>
        <p:txBody>
          <a:bodyPr lIns="0" rIns="0"/>
          <a:lstStyle>
            <a:lvl1pPr marL="0" indent="0" fontAlgn="t">
              <a:lnSpc>
                <a:spcPct val="110000"/>
              </a:lnSpc>
              <a:spcBef>
                <a:spcPts val="1000"/>
              </a:spcBef>
              <a:buClr>
                <a:schemeClr val="accent1"/>
              </a:buClr>
              <a:buFont typeface="Lucida Grande" panose="020B0600040502020204" pitchFamily="34" charset="0"/>
              <a:buNone/>
              <a:tabLst/>
              <a:defRPr b="1">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endParaRPr lang="en-US" dirty="0"/>
          </a:p>
        </p:txBody>
      </p:sp>
      <p:sp>
        <p:nvSpPr>
          <p:cNvPr id="26" name="Slide Number Placeholder 91">
            <a:extLst>
              <a:ext uri="{FF2B5EF4-FFF2-40B4-BE49-F238E27FC236}">
                <a16:creationId xmlns:a16="http://schemas.microsoft.com/office/drawing/2014/main" id="{4B9A348B-76CB-0746-8185-D792B107FE77}"/>
              </a:ext>
            </a:extLst>
          </p:cNvPr>
          <p:cNvSpPr txBox="1">
            <a:spLocks/>
          </p:cNvSpPr>
          <p:nvPr userDrawn="1"/>
        </p:nvSpPr>
        <p:spPr>
          <a:xfrm>
            <a:off x="11582401" y="6393289"/>
            <a:ext cx="457200" cy="2615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8BCAEC-8638-094C-9FD8-BFBB44FF84A0}" type="slidenum">
              <a:rPr lang="en-US" sz="800" smtClean="0"/>
              <a:pPr/>
              <a:t>‹N›</a:t>
            </a:fld>
            <a:endParaRPr lang="en-US" sz="800" dirty="0"/>
          </a:p>
        </p:txBody>
      </p:sp>
      <p:sp>
        <p:nvSpPr>
          <p:cNvPr id="27" name="Content Placeholder 2">
            <a:extLst>
              <a:ext uri="{FF2B5EF4-FFF2-40B4-BE49-F238E27FC236}">
                <a16:creationId xmlns:a16="http://schemas.microsoft.com/office/drawing/2014/main" id="{9A41200F-3162-5A40-A839-93B56C2A9F98}"/>
              </a:ext>
            </a:extLst>
          </p:cNvPr>
          <p:cNvSpPr>
            <a:spLocks noGrp="1"/>
          </p:cNvSpPr>
          <p:nvPr>
            <p:ph idx="17"/>
          </p:nvPr>
        </p:nvSpPr>
        <p:spPr>
          <a:xfrm>
            <a:off x="609600" y="2258568"/>
            <a:ext cx="3392424" cy="3915677"/>
          </a:xfrm>
          <a:prstGeom prst="rect">
            <a:avLst/>
          </a:prstGeom>
        </p:spPr>
        <p:txBody>
          <a:bodyPr lIns="0" rIns="0"/>
          <a:lstStyle>
            <a:lvl1pPr marL="293688" indent="-293688" fontAlgn="t">
              <a:lnSpc>
                <a:spcPct val="110000"/>
              </a:lnSpc>
              <a:spcBef>
                <a:spcPts val="1000"/>
              </a:spcBef>
              <a:buClr>
                <a:schemeClr val="accent1"/>
              </a:buClr>
              <a:buFont typeface="Lucida Grande" panose="020B0600040502020204" pitchFamily="34" charset="0"/>
              <a:buChar char="→"/>
              <a:tabLst/>
              <a:defRPr>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9" name="Content Placeholder 2">
            <a:extLst>
              <a:ext uri="{FF2B5EF4-FFF2-40B4-BE49-F238E27FC236}">
                <a16:creationId xmlns:a16="http://schemas.microsoft.com/office/drawing/2014/main" id="{05CFD709-2778-E044-8176-7D88C128AE64}"/>
              </a:ext>
            </a:extLst>
          </p:cNvPr>
          <p:cNvSpPr>
            <a:spLocks noGrp="1"/>
          </p:cNvSpPr>
          <p:nvPr>
            <p:ph idx="18"/>
          </p:nvPr>
        </p:nvSpPr>
        <p:spPr>
          <a:xfrm>
            <a:off x="4376928" y="2256523"/>
            <a:ext cx="7205472" cy="3915677"/>
          </a:xfrm>
          <a:prstGeom prst="rect">
            <a:avLst/>
          </a:prstGeom>
        </p:spPr>
        <p:txBody>
          <a:bodyPr lIns="0" rIns="0"/>
          <a:lstStyle>
            <a:lvl1pPr marL="293688" indent="-293688" fontAlgn="t">
              <a:lnSpc>
                <a:spcPct val="110000"/>
              </a:lnSpc>
              <a:spcBef>
                <a:spcPts val="1000"/>
              </a:spcBef>
              <a:buClr>
                <a:schemeClr val="accent1"/>
              </a:buClr>
              <a:buFont typeface="Lucida Grande" panose="020B0600040502020204" pitchFamily="34" charset="0"/>
              <a:buChar char="→"/>
              <a:tabLst/>
              <a:defRPr>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pic>
        <p:nvPicPr>
          <p:cNvPr id="10" name="Picture 9" descr="A close up of a logo&#10;&#10;Description automatically generated">
            <a:extLst>
              <a:ext uri="{FF2B5EF4-FFF2-40B4-BE49-F238E27FC236}">
                <a16:creationId xmlns:a16="http://schemas.microsoft.com/office/drawing/2014/main" id="{4D5362F0-284D-8E43-B291-B9C235BEA5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55413" y="648429"/>
            <a:ext cx="347663" cy="347663"/>
          </a:xfrm>
          <a:prstGeom prst="rect">
            <a:avLst/>
          </a:prstGeom>
        </p:spPr>
      </p:pic>
    </p:spTree>
    <p:extLst>
      <p:ext uri="{BB962C8B-B14F-4D97-AF65-F5344CB8AC3E}">
        <p14:creationId xmlns:p14="http://schemas.microsoft.com/office/powerpoint/2010/main" val="1911564469"/>
      </p:ext>
    </p:extLst>
  </p:cSld>
  <p:clrMapOvr>
    <a:masterClrMapping/>
  </p:clrMapOvr>
  <p:extLst>
    <p:ext uri="{DCECCB84-F9BA-43D5-87BE-67443E8EF086}">
      <p15:sldGuideLst xmlns:p15="http://schemas.microsoft.com/office/powerpoint/2012/main">
        <p15:guide id="1" pos="96">
          <p15:clr>
            <a:srgbClr val="FBAE40"/>
          </p15:clr>
        </p15:guide>
        <p15:guide id="2" pos="7584">
          <p15:clr>
            <a:srgbClr val="FBAE40"/>
          </p15:clr>
        </p15:guide>
        <p15:guide id="3" orient="horz" pos="984">
          <p15:clr>
            <a:srgbClr val="FBAE40"/>
          </p15:clr>
        </p15:guide>
        <p15:guide id="4" orient="horz" pos="888">
          <p15:clr>
            <a:srgbClr val="FBAE40"/>
          </p15:clr>
        </p15:guide>
        <p15:guide id="5" orient="horz" pos="216">
          <p15:clr>
            <a:srgbClr val="FBAE40"/>
          </p15:clr>
        </p15:guide>
        <p15:guide id="6" orient="horz" pos="3888">
          <p15:clr>
            <a:srgbClr val="FBAE40"/>
          </p15:clr>
        </p15:guide>
        <p15:guide id="7" pos="384">
          <p15:clr>
            <a:srgbClr val="FBAE40"/>
          </p15:clr>
        </p15:guide>
        <p15:guide id="9" pos="7296">
          <p15:clr>
            <a:srgbClr val="FBAE40"/>
          </p15:clr>
        </p15:guide>
        <p15:guide id="10" orient="horz" pos="4008">
          <p15:clr>
            <a:srgbClr val="FBAE40"/>
          </p15:clr>
        </p15:guide>
        <p15:guide id="11" orient="horz" pos="408">
          <p15:clr>
            <a:srgbClr val="FBAE40"/>
          </p15:clr>
        </p15:guide>
        <p15:guide id="14" pos="2520">
          <p15:clr>
            <a:srgbClr val="FBAE40"/>
          </p15:clr>
        </p15:guide>
        <p15:guide id="15" pos="2640">
          <p15:clr>
            <a:srgbClr val="FBAE40"/>
          </p15:clr>
        </p15:guide>
        <p15:guide id="18" pos="27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Four Column Two rows">
    <p:spTree>
      <p:nvGrpSpPr>
        <p:cNvPr id="1" name=""/>
        <p:cNvGrpSpPr/>
        <p:nvPr/>
      </p:nvGrpSpPr>
      <p:grpSpPr>
        <a:xfrm>
          <a:off x="0" y="0"/>
          <a:ext cx="0" cy="0"/>
          <a:chOff x="0" y="0"/>
          <a:chExt cx="0" cy="0"/>
        </a:xfrm>
      </p:grpSpPr>
      <p:sp>
        <p:nvSpPr>
          <p:cNvPr id="24" name="Slide Number Placeholder 91">
            <a:extLst>
              <a:ext uri="{FF2B5EF4-FFF2-40B4-BE49-F238E27FC236}">
                <a16:creationId xmlns:a16="http://schemas.microsoft.com/office/drawing/2014/main" id="{18796FBD-FE1C-D445-B1D6-58338366A75F}"/>
              </a:ext>
            </a:extLst>
          </p:cNvPr>
          <p:cNvSpPr txBox="1">
            <a:spLocks/>
          </p:cNvSpPr>
          <p:nvPr userDrawn="1"/>
        </p:nvSpPr>
        <p:spPr>
          <a:xfrm>
            <a:off x="11582401" y="6393289"/>
            <a:ext cx="457200" cy="2615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8BCAEC-8638-094C-9FD8-BFBB44FF84A0}" type="slidenum">
              <a:rPr lang="en-US" sz="800" smtClean="0"/>
              <a:pPr/>
              <a:t>‹N›</a:t>
            </a:fld>
            <a:endParaRPr lang="en-US" sz="800" dirty="0"/>
          </a:p>
        </p:txBody>
      </p:sp>
      <p:sp>
        <p:nvSpPr>
          <p:cNvPr id="11" name="Title 1">
            <a:extLst>
              <a:ext uri="{FF2B5EF4-FFF2-40B4-BE49-F238E27FC236}">
                <a16:creationId xmlns:a16="http://schemas.microsoft.com/office/drawing/2014/main" id="{DC5CD17C-B725-EB4C-A88A-B8E880C83BF3}"/>
              </a:ext>
            </a:extLst>
          </p:cNvPr>
          <p:cNvSpPr>
            <a:spLocks noGrp="1"/>
          </p:cNvSpPr>
          <p:nvPr>
            <p:ph type="title"/>
          </p:nvPr>
        </p:nvSpPr>
        <p:spPr>
          <a:xfrm>
            <a:off x="609600" y="661634"/>
            <a:ext cx="10972800" cy="748066"/>
          </a:xfrm>
          <a:prstGeom prst="rect">
            <a:avLst/>
          </a:prstGeom>
        </p:spPr>
        <p:txBody>
          <a:bodyPr lIns="0" tIns="0" rIns="0" bIns="0" anchor="t">
            <a:normAutofit/>
          </a:bodyPr>
          <a:lstStyle>
            <a:lvl1pPr>
              <a:lnSpc>
                <a:spcPct val="110000"/>
              </a:lnSpc>
              <a:defRPr sz="2400" spc="0" baseline="0">
                <a:latin typeface="Georgia" panose="02040502050405020303" pitchFamily="18" charset="0"/>
              </a:defRPr>
            </a:lvl1pPr>
          </a:lstStyle>
          <a:p>
            <a:endParaRPr lang="en-US" dirty="0"/>
          </a:p>
        </p:txBody>
      </p:sp>
      <p:sp>
        <p:nvSpPr>
          <p:cNvPr id="13" name="Text Placeholder 12">
            <a:extLst>
              <a:ext uri="{FF2B5EF4-FFF2-40B4-BE49-F238E27FC236}">
                <a16:creationId xmlns:a16="http://schemas.microsoft.com/office/drawing/2014/main" id="{52717855-5838-9D42-979F-8CA0D02A395B}"/>
              </a:ext>
            </a:extLst>
          </p:cNvPr>
          <p:cNvSpPr>
            <a:spLocks noGrp="1"/>
          </p:cNvSpPr>
          <p:nvPr>
            <p:ph type="body" sz="quarter" idx="15" hasCustomPrompt="1"/>
          </p:nvPr>
        </p:nvSpPr>
        <p:spPr>
          <a:xfrm>
            <a:off x="609600" y="342900"/>
            <a:ext cx="10972800" cy="304800"/>
          </a:xfrm>
        </p:spPr>
        <p:txBody>
          <a:bodyPr lIns="0" rIns="0"/>
          <a:lstStyle>
            <a:lvl1pPr marL="0" indent="0">
              <a:buNone/>
              <a:defRPr b="1" spc="0" baseline="0">
                <a:solidFill>
                  <a:schemeClr val="accent1"/>
                </a:solidFill>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34" name="Content Placeholder 2">
            <a:extLst>
              <a:ext uri="{FF2B5EF4-FFF2-40B4-BE49-F238E27FC236}">
                <a16:creationId xmlns:a16="http://schemas.microsoft.com/office/drawing/2014/main" id="{65FCD60C-A426-3248-A240-83183B7A32E8}"/>
              </a:ext>
            </a:extLst>
          </p:cNvPr>
          <p:cNvSpPr>
            <a:spLocks noGrp="1"/>
          </p:cNvSpPr>
          <p:nvPr>
            <p:ph idx="17"/>
          </p:nvPr>
        </p:nvSpPr>
        <p:spPr>
          <a:xfrm>
            <a:off x="609600" y="1563624"/>
            <a:ext cx="2441448" cy="2803424"/>
          </a:xfrm>
          <a:prstGeom prst="rect">
            <a:avLst/>
          </a:prstGeom>
        </p:spPr>
        <p:txBody>
          <a:bodyPr lIns="0" rIns="0"/>
          <a:lstStyle>
            <a:lvl1pPr marL="293688" indent="-293688" fontAlgn="t">
              <a:lnSpc>
                <a:spcPct val="110000"/>
              </a:lnSpc>
              <a:spcBef>
                <a:spcPts val="1000"/>
              </a:spcBef>
              <a:buClr>
                <a:schemeClr val="accent1"/>
              </a:buClr>
              <a:buFont typeface="Lucida Grande" panose="020B0600040502020204" pitchFamily="34" charset="0"/>
              <a:buChar char="→"/>
              <a:tabLst/>
              <a:defRPr>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5" name="Content Placeholder 2">
            <a:extLst>
              <a:ext uri="{FF2B5EF4-FFF2-40B4-BE49-F238E27FC236}">
                <a16:creationId xmlns:a16="http://schemas.microsoft.com/office/drawing/2014/main" id="{B94B3D2A-FD5F-854F-908E-1B5434F00EA4}"/>
              </a:ext>
            </a:extLst>
          </p:cNvPr>
          <p:cNvSpPr>
            <a:spLocks noGrp="1"/>
          </p:cNvSpPr>
          <p:nvPr>
            <p:ph idx="21"/>
          </p:nvPr>
        </p:nvSpPr>
        <p:spPr>
          <a:xfrm>
            <a:off x="9105900" y="1563624"/>
            <a:ext cx="2441448" cy="2803424"/>
          </a:xfrm>
          <a:prstGeom prst="rect">
            <a:avLst/>
          </a:prstGeom>
        </p:spPr>
        <p:txBody>
          <a:bodyPr lIns="0" rIns="0"/>
          <a:lstStyle>
            <a:lvl1pPr marL="293688" indent="-293688" fontAlgn="t">
              <a:lnSpc>
                <a:spcPct val="110000"/>
              </a:lnSpc>
              <a:spcBef>
                <a:spcPts val="1000"/>
              </a:spcBef>
              <a:buClr>
                <a:schemeClr val="accent1"/>
              </a:buClr>
              <a:buFont typeface="Lucida Grande" panose="020B0600040502020204" pitchFamily="34" charset="0"/>
              <a:buChar char="→"/>
              <a:tabLst/>
              <a:defRPr>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6" name="Content Placeholder 2">
            <a:extLst>
              <a:ext uri="{FF2B5EF4-FFF2-40B4-BE49-F238E27FC236}">
                <a16:creationId xmlns:a16="http://schemas.microsoft.com/office/drawing/2014/main" id="{1AEB8636-0039-A04B-8D8B-79EE731CEAFA}"/>
              </a:ext>
            </a:extLst>
          </p:cNvPr>
          <p:cNvSpPr>
            <a:spLocks noGrp="1"/>
          </p:cNvSpPr>
          <p:nvPr>
            <p:ph idx="22"/>
          </p:nvPr>
        </p:nvSpPr>
        <p:spPr>
          <a:xfrm>
            <a:off x="3467100" y="1563624"/>
            <a:ext cx="2441448" cy="2803424"/>
          </a:xfrm>
          <a:prstGeom prst="rect">
            <a:avLst/>
          </a:prstGeom>
        </p:spPr>
        <p:txBody>
          <a:bodyPr lIns="0" rIns="0"/>
          <a:lstStyle>
            <a:lvl1pPr marL="293688" indent="-293688" fontAlgn="t">
              <a:lnSpc>
                <a:spcPct val="110000"/>
              </a:lnSpc>
              <a:spcBef>
                <a:spcPts val="1000"/>
              </a:spcBef>
              <a:buClr>
                <a:schemeClr val="accent1"/>
              </a:buClr>
              <a:buFont typeface="Lucida Grande" panose="020B0600040502020204" pitchFamily="34" charset="0"/>
              <a:buChar char="→"/>
              <a:tabLst/>
              <a:defRPr>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7" name="Content Placeholder 2">
            <a:extLst>
              <a:ext uri="{FF2B5EF4-FFF2-40B4-BE49-F238E27FC236}">
                <a16:creationId xmlns:a16="http://schemas.microsoft.com/office/drawing/2014/main" id="{0B3EE3DC-DDCB-DC4E-A234-E1377656E05E}"/>
              </a:ext>
            </a:extLst>
          </p:cNvPr>
          <p:cNvSpPr>
            <a:spLocks noGrp="1"/>
          </p:cNvSpPr>
          <p:nvPr>
            <p:ph idx="23"/>
          </p:nvPr>
        </p:nvSpPr>
        <p:spPr>
          <a:xfrm>
            <a:off x="6286500" y="1563624"/>
            <a:ext cx="2441448" cy="2803424"/>
          </a:xfrm>
          <a:prstGeom prst="rect">
            <a:avLst/>
          </a:prstGeom>
        </p:spPr>
        <p:txBody>
          <a:bodyPr lIns="0" rIns="0"/>
          <a:lstStyle>
            <a:lvl1pPr marL="293688" indent="-293688" fontAlgn="t">
              <a:lnSpc>
                <a:spcPct val="110000"/>
              </a:lnSpc>
              <a:spcBef>
                <a:spcPts val="1000"/>
              </a:spcBef>
              <a:buClr>
                <a:schemeClr val="accent1"/>
              </a:buClr>
              <a:buFont typeface="Lucida Grande" panose="020B0600040502020204" pitchFamily="34" charset="0"/>
              <a:buChar char="→"/>
              <a:tabLst/>
              <a:defRPr>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Content Placeholder 2">
            <a:extLst>
              <a:ext uri="{FF2B5EF4-FFF2-40B4-BE49-F238E27FC236}">
                <a16:creationId xmlns:a16="http://schemas.microsoft.com/office/drawing/2014/main" id="{14E8E375-2B16-894B-B628-D9CA32A649D9}"/>
              </a:ext>
            </a:extLst>
          </p:cNvPr>
          <p:cNvSpPr>
            <a:spLocks noGrp="1"/>
          </p:cNvSpPr>
          <p:nvPr>
            <p:ph idx="24"/>
          </p:nvPr>
        </p:nvSpPr>
        <p:spPr>
          <a:xfrm>
            <a:off x="609600" y="4426325"/>
            <a:ext cx="2441448" cy="1762901"/>
          </a:xfrm>
          <a:prstGeom prst="rect">
            <a:avLst/>
          </a:prstGeom>
        </p:spPr>
        <p:txBody>
          <a:bodyPr lIns="0" rIns="0"/>
          <a:lstStyle>
            <a:lvl1pPr marL="293688" indent="-293688" fontAlgn="t">
              <a:lnSpc>
                <a:spcPct val="110000"/>
              </a:lnSpc>
              <a:spcBef>
                <a:spcPts val="1000"/>
              </a:spcBef>
              <a:buClr>
                <a:schemeClr val="accent1"/>
              </a:buClr>
              <a:buFont typeface="Lucida Grande" panose="020B0600040502020204" pitchFamily="34" charset="0"/>
              <a:buChar char="→"/>
              <a:tabLst/>
              <a:defRPr>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2" name="Content Placeholder 2">
            <a:extLst>
              <a:ext uri="{FF2B5EF4-FFF2-40B4-BE49-F238E27FC236}">
                <a16:creationId xmlns:a16="http://schemas.microsoft.com/office/drawing/2014/main" id="{A39A4137-4114-054B-BD17-7CBA46B1DD76}"/>
              </a:ext>
            </a:extLst>
          </p:cNvPr>
          <p:cNvSpPr>
            <a:spLocks noGrp="1"/>
          </p:cNvSpPr>
          <p:nvPr>
            <p:ph idx="25"/>
          </p:nvPr>
        </p:nvSpPr>
        <p:spPr>
          <a:xfrm>
            <a:off x="9105900" y="4426325"/>
            <a:ext cx="2441448" cy="1762901"/>
          </a:xfrm>
          <a:prstGeom prst="rect">
            <a:avLst/>
          </a:prstGeom>
        </p:spPr>
        <p:txBody>
          <a:bodyPr lIns="0" rIns="0"/>
          <a:lstStyle>
            <a:lvl1pPr marL="293688" indent="-293688" fontAlgn="t">
              <a:lnSpc>
                <a:spcPct val="110000"/>
              </a:lnSpc>
              <a:spcBef>
                <a:spcPts val="1000"/>
              </a:spcBef>
              <a:buClr>
                <a:schemeClr val="accent1"/>
              </a:buClr>
              <a:buFont typeface="Lucida Grande" panose="020B0600040502020204" pitchFamily="34" charset="0"/>
              <a:buChar char="→"/>
              <a:tabLst/>
              <a:defRPr>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Content Placeholder 2">
            <a:extLst>
              <a:ext uri="{FF2B5EF4-FFF2-40B4-BE49-F238E27FC236}">
                <a16:creationId xmlns:a16="http://schemas.microsoft.com/office/drawing/2014/main" id="{A6E2318F-5E7B-1C43-A002-DDAA5DA94BA7}"/>
              </a:ext>
            </a:extLst>
          </p:cNvPr>
          <p:cNvSpPr>
            <a:spLocks noGrp="1"/>
          </p:cNvSpPr>
          <p:nvPr>
            <p:ph idx="26"/>
          </p:nvPr>
        </p:nvSpPr>
        <p:spPr>
          <a:xfrm>
            <a:off x="3467100" y="4426325"/>
            <a:ext cx="2441448" cy="1762901"/>
          </a:xfrm>
          <a:prstGeom prst="rect">
            <a:avLst/>
          </a:prstGeom>
        </p:spPr>
        <p:txBody>
          <a:bodyPr lIns="0" rIns="0"/>
          <a:lstStyle>
            <a:lvl1pPr marL="293688" indent="-293688" fontAlgn="t">
              <a:lnSpc>
                <a:spcPct val="110000"/>
              </a:lnSpc>
              <a:spcBef>
                <a:spcPts val="1000"/>
              </a:spcBef>
              <a:buClr>
                <a:schemeClr val="accent1"/>
              </a:buClr>
              <a:buFont typeface="Lucida Grande" panose="020B0600040502020204" pitchFamily="34" charset="0"/>
              <a:buChar char="→"/>
              <a:tabLst/>
              <a:defRPr>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Content Placeholder 2">
            <a:extLst>
              <a:ext uri="{FF2B5EF4-FFF2-40B4-BE49-F238E27FC236}">
                <a16:creationId xmlns:a16="http://schemas.microsoft.com/office/drawing/2014/main" id="{1498FA50-A4C3-0B46-AC60-E746F17075FD}"/>
              </a:ext>
            </a:extLst>
          </p:cNvPr>
          <p:cNvSpPr>
            <a:spLocks noGrp="1"/>
          </p:cNvSpPr>
          <p:nvPr>
            <p:ph idx="27"/>
          </p:nvPr>
        </p:nvSpPr>
        <p:spPr>
          <a:xfrm>
            <a:off x="6286500" y="4426325"/>
            <a:ext cx="2441448" cy="1762901"/>
          </a:xfrm>
          <a:prstGeom prst="rect">
            <a:avLst/>
          </a:prstGeom>
        </p:spPr>
        <p:txBody>
          <a:bodyPr lIns="0" rIns="0"/>
          <a:lstStyle>
            <a:lvl1pPr marL="293688" indent="-293688" fontAlgn="t">
              <a:lnSpc>
                <a:spcPct val="110000"/>
              </a:lnSpc>
              <a:spcBef>
                <a:spcPts val="1000"/>
              </a:spcBef>
              <a:buClr>
                <a:schemeClr val="accent1"/>
              </a:buClr>
              <a:buFont typeface="Lucida Grande" panose="020B0600040502020204" pitchFamily="34" charset="0"/>
              <a:buChar char="→"/>
              <a:tabLst/>
              <a:defRPr>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pic>
        <p:nvPicPr>
          <p:cNvPr id="17" name="Picture 16" descr="A close up of a logo&#10;&#10;Description automatically generated">
            <a:extLst>
              <a:ext uri="{FF2B5EF4-FFF2-40B4-BE49-F238E27FC236}">
                <a16:creationId xmlns:a16="http://schemas.microsoft.com/office/drawing/2014/main" id="{5E4C6885-2BC0-7340-9DA7-11AAD7A7E3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55413" y="648429"/>
            <a:ext cx="347663" cy="347663"/>
          </a:xfrm>
          <a:prstGeom prst="rect">
            <a:avLst/>
          </a:prstGeom>
        </p:spPr>
      </p:pic>
    </p:spTree>
    <p:extLst>
      <p:ext uri="{BB962C8B-B14F-4D97-AF65-F5344CB8AC3E}">
        <p14:creationId xmlns:p14="http://schemas.microsoft.com/office/powerpoint/2010/main" val="653147970"/>
      </p:ext>
    </p:extLst>
  </p:cSld>
  <p:clrMapOvr>
    <a:masterClrMapping/>
  </p:clrMapOvr>
  <p:extLst>
    <p:ext uri="{DCECCB84-F9BA-43D5-87BE-67443E8EF086}">
      <p15:sldGuideLst xmlns:p15="http://schemas.microsoft.com/office/powerpoint/2012/main">
        <p15:guide id="1" pos="96">
          <p15:clr>
            <a:srgbClr val="FBAE40"/>
          </p15:clr>
        </p15:guide>
        <p15:guide id="2" pos="7584">
          <p15:clr>
            <a:srgbClr val="FBAE40"/>
          </p15:clr>
        </p15:guide>
        <p15:guide id="3" orient="horz" pos="984">
          <p15:clr>
            <a:srgbClr val="FBAE40"/>
          </p15:clr>
        </p15:guide>
        <p15:guide id="4" orient="horz" pos="888">
          <p15:clr>
            <a:srgbClr val="FBAE40"/>
          </p15:clr>
        </p15:guide>
        <p15:guide id="5" orient="horz" pos="216">
          <p15:clr>
            <a:srgbClr val="FBAE40"/>
          </p15:clr>
        </p15:guide>
        <p15:guide id="6" orient="horz" pos="3888">
          <p15:clr>
            <a:srgbClr val="FBAE40"/>
          </p15:clr>
        </p15:guide>
        <p15:guide id="7" pos="384">
          <p15:clr>
            <a:srgbClr val="FBAE40"/>
          </p15:clr>
        </p15:guide>
        <p15:guide id="9" pos="7296">
          <p15:clr>
            <a:srgbClr val="FBAE40"/>
          </p15:clr>
        </p15:guide>
        <p15:guide id="10" orient="horz" pos="4008">
          <p15:clr>
            <a:srgbClr val="FBAE40"/>
          </p15:clr>
        </p15:guide>
        <p15:guide id="11" orient="horz" pos="408">
          <p15:clr>
            <a:srgbClr val="FBAE40"/>
          </p15:clr>
        </p15:guide>
        <p15:guide id="14" pos="2064">
          <p15:clr>
            <a:srgbClr val="FBAE40"/>
          </p15:clr>
        </p15:guide>
        <p15:guide id="15" pos="3840">
          <p15:clr>
            <a:srgbClr val="FBAE40"/>
          </p15:clr>
        </p15:guide>
        <p15:guide id="17" pos="5496">
          <p15:clr>
            <a:srgbClr val="FBAE40"/>
          </p15:clr>
        </p15:guide>
        <p15:guide id="18" pos="5616">
          <p15:clr>
            <a:srgbClr val="FBAE40"/>
          </p15:clr>
        </p15:guide>
        <p15:guide id="19" pos="3960">
          <p15:clr>
            <a:srgbClr val="FBAE40"/>
          </p15:clr>
        </p15:guide>
        <p15:guide id="20" pos="3720">
          <p15:clr>
            <a:srgbClr val="FBAE40"/>
          </p15:clr>
        </p15:guide>
        <p15:guide id="21" pos="5736">
          <p15:clr>
            <a:srgbClr val="FBAE40"/>
          </p15:clr>
        </p15:guide>
        <p15:guide id="22" pos="2184">
          <p15:clr>
            <a:srgbClr val="FBAE40"/>
          </p15:clr>
        </p15:guide>
        <p15:guide id="23" pos="194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Four Column">
    <p:spTree>
      <p:nvGrpSpPr>
        <p:cNvPr id="1" name=""/>
        <p:cNvGrpSpPr/>
        <p:nvPr/>
      </p:nvGrpSpPr>
      <p:grpSpPr>
        <a:xfrm>
          <a:off x="0" y="0"/>
          <a:ext cx="0" cy="0"/>
          <a:chOff x="0" y="0"/>
          <a:chExt cx="0" cy="0"/>
        </a:xfrm>
      </p:grpSpPr>
      <p:sp>
        <p:nvSpPr>
          <p:cNvPr id="24" name="Slide Number Placeholder 91">
            <a:extLst>
              <a:ext uri="{FF2B5EF4-FFF2-40B4-BE49-F238E27FC236}">
                <a16:creationId xmlns:a16="http://schemas.microsoft.com/office/drawing/2014/main" id="{18796FBD-FE1C-D445-B1D6-58338366A75F}"/>
              </a:ext>
            </a:extLst>
          </p:cNvPr>
          <p:cNvSpPr txBox="1">
            <a:spLocks/>
          </p:cNvSpPr>
          <p:nvPr userDrawn="1"/>
        </p:nvSpPr>
        <p:spPr>
          <a:xfrm>
            <a:off x="11582401" y="6393289"/>
            <a:ext cx="457200" cy="2615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8BCAEC-8638-094C-9FD8-BFBB44FF84A0}" type="slidenum">
              <a:rPr lang="en-US" sz="800" smtClean="0"/>
              <a:pPr/>
              <a:t>‹N›</a:t>
            </a:fld>
            <a:endParaRPr lang="en-US" sz="800" dirty="0"/>
          </a:p>
        </p:txBody>
      </p:sp>
      <p:sp>
        <p:nvSpPr>
          <p:cNvPr id="11" name="Title 1">
            <a:extLst>
              <a:ext uri="{FF2B5EF4-FFF2-40B4-BE49-F238E27FC236}">
                <a16:creationId xmlns:a16="http://schemas.microsoft.com/office/drawing/2014/main" id="{DC5CD17C-B725-EB4C-A88A-B8E880C83BF3}"/>
              </a:ext>
            </a:extLst>
          </p:cNvPr>
          <p:cNvSpPr>
            <a:spLocks noGrp="1"/>
          </p:cNvSpPr>
          <p:nvPr>
            <p:ph type="title"/>
          </p:nvPr>
        </p:nvSpPr>
        <p:spPr>
          <a:xfrm>
            <a:off x="609600" y="661634"/>
            <a:ext cx="10972800" cy="748066"/>
          </a:xfrm>
          <a:prstGeom prst="rect">
            <a:avLst/>
          </a:prstGeom>
        </p:spPr>
        <p:txBody>
          <a:bodyPr lIns="0" tIns="0" rIns="0" bIns="0" anchor="t">
            <a:normAutofit/>
          </a:bodyPr>
          <a:lstStyle>
            <a:lvl1pPr>
              <a:lnSpc>
                <a:spcPct val="110000"/>
              </a:lnSpc>
              <a:defRPr sz="2400" spc="0" baseline="0">
                <a:latin typeface="Georgia" panose="02040502050405020303" pitchFamily="18" charset="0"/>
              </a:defRPr>
            </a:lvl1pPr>
          </a:lstStyle>
          <a:p>
            <a:endParaRPr lang="en-US" dirty="0"/>
          </a:p>
        </p:txBody>
      </p:sp>
      <p:sp>
        <p:nvSpPr>
          <p:cNvPr id="13" name="Text Placeholder 12">
            <a:extLst>
              <a:ext uri="{FF2B5EF4-FFF2-40B4-BE49-F238E27FC236}">
                <a16:creationId xmlns:a16="http://schemas.microsoft.com/office/drawing/2014/main" id="{52717855-5838-9D42-979F-8CA0D02A395B}"/>
              </a:ext>
            </a:extLst>
          </p:cNvPr>
          <p:cNvSpPr>
            <a:spLocks noGrp="1"/>
          </p:cNvSpPr>
          <p:nvPr>
            <p:ph type="body" sz="quarter" idx="15" hasCustomPrompt="1"/>
          </p:nvPr>
        </p:nvSpPr>
        <p:spPr>
          <a:xfrm>
            <a:off x="609600" y="342900"/>
            <a:ext cx="10972800" cy="304800"/>
          </a:xfrm>
        </p:spPr>
        <p:txBody>
          <a:bodyPr lIns="0" rIns="0"/>
          <a:lstStyle>
            <a:lvl1pPr marL="0" indent="0">
              <a:buNone/>
              <a:defRPr b="1" spc="0" baseline="0">
                <a:solidFill>
                  <a:schemeClr val="accent1"/>
                </a:solidFill>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34" name="Content Placeholder 2">
            <a:extLst>
              <a:ext uri="{FF2B5EF4-FFF2-40B4-BE49-F238E27FC236}">
                <a16:creationId xmlns:a16="http://schemas.microsoft.com/office/drawing/2014/main" id="{65FCD60C-A426-3248-A240-83183B7A32E8}"/>
              </a:ext>
            </a:extLst>
          </p:cNvPr>
          <p:cNvSpPr>
            <a:spLocks noGrp="1"/>
          </p:cNvSpPr>
          <p:nvPr>
            <p:ph idx="17"/>
          </p:nvPr>
        </p:nvSpPr>
        <p:spPr>
          <a:xfrm>
            <a:off x="609600" y="1563624"/>
            <a:ext cx="2441448" cy="4617720"/>
          </a:xfrm>
          <a:prstGeom prst="rect">
            <a:avLst/>
          </a:prstGeom>
        </p:spPr>
        <p:txBody>
          <a:bodyPr lIns="0" rIns="0"/>
          <a:lstStyle>
            <a:lvl1pPr marL="293688" indent="-293688" fontAlgn="t">
              <a:lnSpc>
                <a:spcPct val="110000"/>
              </a:lnSpc>
              <a:spcBef>
                <a:spcPts val="1000"/>
              </a:spcBef>
              <a:buClr>
                <a:schemeClr val="accent1"/>
              </a:buClr>
              <a:buFont typeface="Lucida Grande" panose="020B0600040502020204" pitchFamily="34" charset="0"/>
              <a:buChar char="→"/>
              <a:tabLst/>
              <a:defRPr>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5" name="Content Placeholder 2">
            <a:extLst>
              <a:ext uri="{FF2B5EF4-FFF2-40B4-BE49-F238E27FC236}">
                <a16:creationId xmlns:a16="http://schemas.microsoft.com/office/drawing/2014/main" id="{B94B3D2A-FD5F-854F-908E-1B5434F00EA4}"/>
              </a:ext>
            </a:extLst>
          </p:cNvPr>
          <p:cNvSpPr>
            <a:spLocks noGrp="1"/>
          </p:cNvSpPr>
          <p:nvPr>
            <p:ph idx="21"/>
          </p:nvPr>
        </p:nvSpPr>
        <p:spPr>
          <a:xfrm>
            <a:off x="9105900" y="1563624"/>
            <a:ext cx="2441448" cy="4617720"/>
          </a:xfrm>
          <a:prstGeom prst="rect">
            <a:avLst/>
          </a:prstGeom>
        </p:spPr>
        <p:txBody>
          <a:bodyPr lIns="0" rIns="0"/>
          <a:lstStyle>
            <a:lvl1pPr marL="293688" indent="-293688" fontAlgn="t">
              <a:lnSpc>
                <a:spcPct val="110000"/>
              </a:lnSpc>
              <a:spcBef>
                <a:spcPts val="1000"/>
              </a:spcBef>
              <a:buClr>
                <a:schemeClr val="accent1"/>
              </a:buClr>
              <a:buFont typeface="Lucida Grande" panose="020B0600040502020204" pitchFamily="34" charset="0"/>
              <a:buChar char="→"/>
              <a:tabLst/>
              <a:defRPr>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6" name="Content Placeholder 2">
            <a:extLst>
              <a:ext uri="{FF2B5EF4-FFF2-40B4-BE49-F238E27FC236}">
                <a16:creationId xmlns:a16="http://schemas.microsoft.com/office/drawing/2014/main" id="{1AEB8636-0039-A04B-8D8B-79EE731CEAFA}"/>
              </a:ext>
            </a:extLst>
          </p:cNvPr>
          <p:cNvSpPr>
            <a:spLocks noGrp="1"/>
          </p:cNvSpPr>
          <p:nvPr>
            <p:ph idx="22"/>
          </p:nvPr>
        </p:nvSpPr>
        <p:spPr>
          <a:xfrm>
            <a:off x="3467100" y="1563624"/>
            <a:ext cx="2441448" cy="4617720"/>
          </a:xfrm>
          <a:prstGeom prst="rect">
            <a:avLst/>
          </a:prstGeom>
        </p:spPr>
        <p:txBody>
          <a:bodyPr lIns="0" rIns="0"/>
          <a:lstStyle>
            <a:lvl1pPr marL="293688" indent="-293688" fontAlgn="t">
              <a:lnSpc>
                <a:spcPct val="110000"/>
              </a:lnSpc>
              <a:spcBef>
                <a:spcPts val="1000"/>
              </a:spcBef>
              <a:buClr>
                <a:schemeClr val="accent1"/>
              </a:buClr>
              <a:buFont typeface="Lucida Grande" panose="020B0600040502020204" pitchFamily="34" charset="0"/>
              <a:buChar char="→"/>
              <a:tabLst/>
              <a:defRPr>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7" name="Content Placeholder 2">
            <a:extLst>
              <a:ext uri="{FF2B5EF4-FFF2-40B4-BE49-F238E27FC236}">
                <a16:creationId xmlns:a16="http://schemas.microsoft.com/office/drawing/2014/main" id="{0B3EE3DC-DDCB-DC4E-A234-E1377656E05E}"/>
              </a:ext>
            </a:extLst>
          </p:cNvPr>
          <p:cNvSpPr>
            <a:spLocks noGrp="1"/>
          </p:cNvSpPr>
          <p:nvPr>
            <p:ph idx="23"/>
          </p:nvPr>
        </p:nvSpPr>
        <p:spPr>
          <a:xfrm>
            <a:off x="6286500" y="1563624"/>
            <a:ext cx="2441448" cy="4617720"/>
          </a:xfrm>
          <a:prstGeom prst="rect">
            <a:avLst/>
          </a:prstGeom>
        </p:spPr>
        <p:txBody>
          <a:bodyPr lIns="0" rIns="0"/>
          <a:lstStyle>
            <a:lvl1pPr marL="293688" indent="-293688" fontAlgn="t">
              <a:lnSpc>
                <a:spcPct val="110000"/>
              </a:lnSpc>
              <a:spcBef>
                <a:spcPts val="1000"/>
              </a:spcBef>
              <a:buClr>
                <a:schemeClr val="accent1"/>
              </a:buClr>
              <a:buFont typeface="Lucida Grande" panose="020B0600040502020204" pitchFamily="34" charset="0"/>
              <a:buChar char="→"/>
              <a:tabLst/>
              <a:defRPr>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pic>
        <p:nvPicPr>
          <p:cNvPr id="14" name="Picture 13" descr="A close up of a logo&#10;&#10;Description automatically generated">
            <a:extLst>
              <a:ext uri="{FF2B5EF4-FFF2-40B4-BE49-F238E27FC236}">
                <a16:creationId xmlns:a16="http://schemas.microsoft.com/office/drawing/2014/main" id="{630D284E-CF35-6646-8544-292143B43D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55413" y="648429"/>
            <a:ext cx="347663" cy="347663"/>
          </a:xfrm>
          <a:prstGeom prst="rect">
            <a:avLst/>
          </a:prstGeom>
        </p:spPr>
      </p:pic>
    </p:spTree>
    <p:extLst>
      <p:ext uri="{BB962C8B-B14F-4D97-AF65-F5344CB8AC3E}">
        <p14:creationId xmlns:p14="http://schemas.microsoft.com/office/powerpoint/2010/main" val="3516540113"/>
      </p:ext>
    </p:extLst>
  </p:cSld>
  <p:clrMapOvr>
    <a:masterClrMapping/>
  </p:clrMapOvr>
  <p:extLst>
    <p:ext uri="{DCECCB84-F9BA-43D5-87BE-67443E8EF086}">
      <p15:sldGuideLst xmlns:p15="http://schemas.microsoft.com/office/powerpoint/2012/main">
        <p15:guide id="1" pos="96">
          <p15:clr>
            <a:srgbClr val="FBAE40"/>
          </p15:clr>
        </p15:guide>
        <p15:guide id="2" pos="7584">
          <p15:clr>
            <a:srgbClr val="FBAE40"/>
          </p15:clr>
        </p15:guide>
        <p15:guide id="3" orient="horz" pos="984">
          <p15:clr>
            <a:srgbClr val="FBAE40"/>
          </p15:clr>
        </p15:guide>
        <p15:guide id="4" orient="horz" pos="888">
          <p15:clr>
            <a:srgbClr val="FBAE40"/>
          </p15:clr>
        </p15:guide>
        <p15:guide id="5" orient="horz" pos="216">
          <p15:clr>
            <a:srgbClr val="FBAE40"/>
          </p15:clr>
        </p15:guide>
        <p15:guide id="6" orient="horz" pos="3888">
          <p15:clr>
            <a:srgbClr val="FBAE40"/>
          </p15:clr>
        </p15:guide>
        <p15:guide id="7" pos="384" userDrawn="1">
          <p15:clr>
            <a:srgbClr val="FBAE40"/>
          </p15:clr>
        </p15:guide>
        <p15:guide id="9" pos="7296" userDrawn="1">
          <p15:clr>
            <a:srgbClr val="FBAE40"/>
          </p15:clr>
        </p15:guide>
        <p15:guide id="10" orient="horz" pos="4008">
          <p15:clr>
            <a:srgbClr val="FBAE40"/>
          </p15:clr>
        </p15:guide>
        <p15:guide id="11" orient="horz" pos="408">
          <p15:clr>
            <a:srgbClr val="FBAE40"/>
          </p15:clr>
        </p15:guide>
        <p15:guide id="14" pos="2064" userDrawn="1">
          <p15:clr>
            <a:srgbClr val="FBAE40"/>
          </p15:clr>
        </p15:guide>
        <p15:guide id="15" pos="3840" userDrawn="1">
          <p15:clr>
            <a:srgbClr val="FBAE40"/>
          </p15:clr>
        </p15:guide>
        <p15:guide id="17" pos="5496" userDrawn="1">
          <p15:clr>
            <a:srgbClr val="FBAE40"/>
          </p15:clr>
        </p15:guide>
        <p15:guide id="18" pos="5616" userDrawn="1">
          <p15:clr>
            <a:srgbClr val="FBAE40"/>
          </p15:clr>
        </p15:guide>
        <p15:guide id="19" pos="3960" userDrawn="1">
          <p15:clr>
            <a:srgbClr val="FBAE40"/>
          </p15:clr>
        </p15:guide>
        <p15:guide id="20" pos="3720" userDrawn="1">
          <p15:clr>
            <a:srgbClr val="FBAE40"/>
          </p15:clr>
        </p15:guide>
        <p15:guide id="21" pos="5736" userDrawn="1">
          <p15:clr>
            <a:srgbClr val="FBAE40"/>
          </p15:clr>
        </p15:guide>
        <p15:guide id="22" pos="2184" userDrawn="1">
          <p15:clr>
            <a:srgbClr val="FBAE40"/>
          </p15:clr>
        </p15:guide>
        <p15:guide id="23" pos="194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Four Columns and Header">
    <p:spTree>
      <p:nvGrpSpPr>
        <p:cNvPr id="1" name=""/>
        <p:cNvGrpSpPr/>
        <p:nvPr/>
      </p:nvGrpSpPr>
      <p:grpSpPr>
        <a:xfrm>
          <a:off x="0" y="0"/>
          <a:ext cx="0" cy="0"/>
          <a:chOff x="0" y="0"/>
          <a:chExt cx="0" cy="0"/>
        </a:xfrm>
      </p:grpSpPr>
      <p:sp>
        <p:nvSpPr>
          <p:cNvPr id="24" name="Slide Number Placeholder 91">
            <a:extLst>
              <a:ext uri="{FF2B5EF4-FFF2-40B4-BE49-F238E27FC236}">
                <a16:creationId xmlns:a16="http://schemas.microsoft.com/office/drawing/2014/main" id="{18796FBD-FE1C-D445-B1D6-58338366A75F}"/>
              </a:ext>
            </a:extLst>
          </p:cNvPr>
          <p:cNvSpPr txBox="1">
            <a:spLocks/>
          </p:cNvSpPr>
          <p:nvPr userDrawn="1"/>
        </p:nvSpPr>
        <p:spPr>
          <a:xfrm>
            <a:off x="11582401" y="6393289"/>
            <a:ext cx="457200" cy="2615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8BCAEC-8638-094C-9FD8-BFBB44FF84A0}" type="slidenum">
              <a:rPr lang="en-US" sz="800" smtClean="0"/>
              <a:pPr/>
              <a:t>‹N›</a:t>
            </a:fld>
            <a:endParaRPr lang="en-US" sz="800" dirty="0"/>
          </a:p>
        </p:txBody>
      </p:sp>
      <p:sp>
        <p:nvSpPr>
          <p:cNvPr id="11" name="Title 1">
            <a:extLst>
              <a:ext uri="{FF2B5EF4-FFF2-40B4-BE49-F238E27FC236}">
                <a16:creationId xmlns:a16="http://schemas.microsoft.com/office/drawing/2014/main" id="{DC5CD17C-B725-EB4C-A88A-B8E880C83BF3}"/>
              </a:ext>
            </a:extLst>
          </p:cNvPr>
          <p:cNvSpPr>
            <a:spLocks noGrp="1"/>
          </p:cNvSpPr>
          <p:nvPr>
            <p:ph type="title"/>
          </p:nvPr>
        </p:nvSpPr>
        <p:spPr>
          <a:xfrm>
            <a:off x="609600" y="661634"/>
            <a:ext cx="10972800" cy="748066"/>
          </a:xfrm>
          <a:prstGeom prst="rect">
            <a:avLst/>
          </a:prstGeom>
        </p:spPr>
        <p:txBody>
          <a:bodyPr lIns="0" tIns="0" rIns="0" bIns="0" anchor="t">
            <a:normAutofit/>
          </a:bodyPr>
          <a:lstStyle>
            <a:lvl1pPr>
              <a:lnSpc>
                <a:spcPct val="110000"/>
              </a:lnSpc>
              <a:defRPr sz="2400" spc="0" baseline="0">
                <a:latin typeface="Georgia" panose="02040502050405020303" pitchFamily="18" charset="0"/>
              </a:defRPr>
            </a:lvl1pPr>
          </a:lstStyle>
          <a:p>
            <a:endParaRPr lang="en-US" dirty="0"/>
          </a:p>
        </p:txBody>
      </p:sp>
      <p:sp>
        <p:nvSpPr>
          <p:cNvPr id="13" name="Text Placeholder 12">
            <a:extLst>
              <a:ext uri="{FF2B5EF4-FFF2-40B4-BE49-F238E27FC236}">
                <a16:creationId xmlns:a16="http://schemas.microsoft.com/office/drawing/2014/main" id="{52717855-5838-9D42-979F-8CA0D02A395B}"/>
              </a:ext>
            </a:extLst>
          </p:cNvPr>
          <p:cNvSpPr>
            <a:spLocks noGrp="1"/>
          </p:cNvSpPr>
          <p:nvPr>
            <p:ph type="body" sz="quarter" idx="15" hasCustomPrompt="1"/>
          </p:nvPr>
        </p:nvSpPr>
        <p:spPr>
          <a:xfrm>
            <a:off x="609600" y="342900"/>
            <a:ext cx="10972800" cy="304800"/>
          </a:xfrm>
        </p:spPr>
        <p:txBody>
          <a:bodyPr lIns="0" rIns="0"/>
          <a:lstStyle>
            <a:lvl1pPr marL="0" indent="0">
              <a:buNone/>
              <a:defRPr b="1" spc="0" baseline="0">
                <a:solidFill>
                  <a:schemeClr val="accent1"/>
                </a:solidFill>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29" name="Content Placeholder 2">
            <a:extLst>
              <a:ext uri="{FF2B5EF4-FFF2-40B4-BE49-F238E27FC236}">
                <a16:creationId xmlns:a16="http://schemas.microsoft.com/office/drawing/2014/main" id="{6FCA3C91-0992-4B4F-99D5-0A835DBCCD78}"/>
              </a:ext>
            </a:extLst>
          </p:cNvPr>
          <p:cNvSpPr>
            <a:spLocks noGrp="1"/>
          </p:cNvSpPr>
          <p:nvPr>
            <p:ph idx="16"/>
          </p:nvPr>
        </p:nvSpPr>
        <p:spPr>
          <a:xfrm>
            <a:off x="609600" y="1562099"/>
            <a:ext cx="10972800" cy="546787"/>
          </a:xfrm>
          <a:prstGeom prst="rect">
            <a:avLst/>
          </a:prstGeom>
        </p:spPr>
        <p:txBody>
          <a:bodyPr lIns="0" rIns="0"/>
          <a:lstStyle>
            <a:lvl1pPr marL="0" indent="0" fontAlgn="t">
              <a:lnSpc>
                <a:spcPct val="110000"/>
              </a:lnSpc>
              <a:spcBef>
                <a:spcPts val="1000"/>
              </a:spcBef>
              <a:buClr>
                <a:schemeClr val="accent1"/>
              </a:buClr>
              <a:buFont typeface="Lucida Grande" panose="020B0600040502020204" pitchFamily="34" charset="0"/>
              <a:buNone/>
              <a:tabLst/>
              <a:defRPr b="1">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endParaRPr lang="en-US" dirty="0"/>
          </a:p>
        </p:txBody>
      </p:sp>
      <p:sp>
        <p:nvSpPr>
          <p:cNvPr id="34" name="Content Placeholder 2">
            <a:extLst>
              <a:ext uri="{FF2B5EF4-FFF2-40B4-BE49-F238E27FC236}">
                <a16:creationId xmlns:a16="http://schemas.microsoft.com/office/drawing/2014/main" id="{65FCD60C-A426-3248-A240-83183B7A32E8}"/>
              </a:ext>
            </a:extLst>
          </p:cNvPr>
          <p:cNvSpPr>
            <a:spLocks noGrp="1"/>
          </p:cNvSpPr>
          <p:nvPr>
            <p:ph idx="17"/>
          </p:nvPr>
        </p:nvSpPr>
        <p:spPr>
          <a:xfrm>
            <a:off x="609600" y="2258568"/>
            <a:ext cx="2441448" cy="3915677"/>
          </a:xfrm>
          <a:prstGeom prst="rect">
            <a:avLst/>
          </a:prstGeom>
        </p:spPr>
        <p:txBody>
          <a:bodyPr lIns="0" rIns="0"/>
          <a:lstStyle>
            <a:lvl1pPr marL="293688" indent="-293688" fontAlgn="t">
              <a:lnSpc>
                <a:spcPct val="110000"/>
              </a:lnSpc>
              <a:spcBef>
                <a:spcPts val="1000"/>
              </a:spcBef>
              <a:buClr>
                <a:schemeClr val="accent1"/>
              </a:buClr>
              <a:buFont typeface="Lucida Grande" panose="020B0600040502020204" pitchFamily="34" charset="0"/>
              <a:buChar char="→"/>
              <a:tabLst/>
              <a:defRPr>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5" name="Content Placeholder 2">
            <a:extLst>
              <a:ext uri="{FF2B5EF4-FFF2-40B4-BE49-F238E27FC236}">
                <a16:creationId xmlns:a16="http://schemas.microsoft.com/office/drawing/2014/main" id="{B94B3D2A-FD5F-854F-908E-1B5434F00EA4}"/>
              </a:ext>
            </a:extLst>
          </p:cNvPr>
          <p:cNvSpPr>
            <a:spLocks noGrp="1"/>
          </p:cNvSpPr>
          <p:nvPr>
            <p:ph idx="21"/>
          </p:nvPr>
        </p:nvSpPr>
        <p:spPr>
          <a:xfrm>
            <a:off x="9105900" y="2263250"/>
            <a:ext cx="2441448" cy="3915677"/>
          </a:xfrm>
          <a:prstGeom prst="rect">
            <a:avLst/>
          </a:prstGeom>
        </p:spPr>
        <p:txBody>
          <a:bodyPr lIns="0" rIns="0"/>
          <a:lstStyle>
            <a:lvl1pPr marL="293688" indent="-293688" fontAlgn="t">
              <a:lnSpc>
                <a:spcPct val="110000"/>
              </a:lnSpc>
              <a:spcBef>
                <a:spcPts val="1000"/>
              </a:spcBef>
              <a:buClr>
                <a:schemeClr val="accent1"/>
              </a:buClr>
              <a:buFont typeface="Lucida Grande" panose="020B0600040502020204" pitchFamily="34" charset="0"/>
              <a:buChar char="→"/>
              <a:tabLst/>
              <a:defRPr>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6" name="Content Placeholder 2">
            <a:extLst>
              <a:ext uri="{FF2B5EF4-FFF2-40B4-BE49-F238E27FC236}">
                <a16:creationId xmlns:a16="http://schemas.microsoft.com/office/drawing/2014/main" id="{1AEB8636-0039-A04B-8D8B-79EE731CEAFA}"/>
              </a:ext>
            </a:extLst>
          </p:cNvPr>
          <p:cNvSpPr>
            <a:spLocks noGrp="1"/>
          </p:cNvSpPr>
          <p:nvPr>
            <p:ph idx="22"/>
          </p:nvPr>
        </p:nvSpPr>
        <p:spPr>
          <a:xfrm>
            <a:off x="3467100" y="2256523"/>
            <a:ext cx="2441448" cy="3915677"/>
          </a:xfrm>
          <a:prstGeom prst="rect">
            <a:avLst/>
          </a:prstGeom>
        </p:spPr>
        <p:txBody>
          <a:bodyPr lIns="0" rIns="0"/>
          <a:lstStyle>
            <a:lvl1pPr marL="293688" indent="-293688" fontAlgn="t">
              <a:lnSpc>
                <a:spcPct val="110000"/>
              </a:lnSpc>
              <a:spcBef>
                <a:spcPts val="1000"/>
              </a:spcBef>
              <a:buClr>
                <a:schemeClr val="accent1"/>
              </a:buClr>
              <a:buFont typeface="Lucida Grande" panose="020B0600040502020204" pitchFamily="34" charset="0"/>
              <a:buChar char="→"/>
              <a:tabLst/>
              <a:defRPr>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7" name="Content Placeholder 2">
            <a:extLst>
              <a:ext uri="{FF2B5EF4-FFF2-40B4-BE49-F238E27FC236}">
                <a16:creationId xmlns:a16="http://schemas.microsoft.com/office/drawing/2014/main" id="{0B3EE3DC-DDCB-DC4E-A234-E1377656E05E}"/>
              </a:ext>
            </a:extLst>
          </p:cNvPr>
          <p:cNvSpPr>
            <a:spLocks noGrp="1"/>
          </p:cNvSpPr>
          <p:nvPr>
            <p:ph idx="23"/>
          </p:nvPr>
        </p:nvSpPr>
        <p:spPr>
          <a:xfrm>
            <a:off x="6286500" y="2256522"/>
            <a:ext cx="2441448" cy="3915677"/>
          </a:xfrm>
          <a:prstGeom prst="rect">
            <a:avLst/>
          </a:prstGeom>
        </p:spPr>
        <p:txBody>
          <a:bodyPr lIns="0" rIns="0"/>
          <a:lstStyle>
            <a:lvl1pPr marL="293688" indent="-293688" fontAlgn="t">
              <a:lnSpc>
                <a:spcPct val="110000"/>
              </a:lnSpc>
              <a:spcBef>
                <a:spcPts val="1000"/>
              </a:spcBef>
              <a:buClr>
                <a:schemeClr val="accent1"/>
              </a:buClr>
              <a:buFont typeface="Lucida Grande" panose="020B0600040502020204" pitchFamily="34" charset="0"/>
              <a:buChar char="→"/>
              <a:tabLst/>
              <a:defRPr>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pic>
        <p:nvPicPr>
          <p:cNvPr id="14" name="Picture 13" descr="A close up of a logo&#10;&#10;Description automatically generated">
            <a:extLst>
              <a:ext uri="{FF2B5EF4-FFF2-40B4-BE49-F238E27FC236}">
                <a16:creationId xmlns:a16="http://schemas.microsoft.com/office/drawing/2014/main" id="{84316816-525F-E648-B444-4BBCC50C3C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55413" y="648429"/>
            <a:ext cx="347663" cy="347663"/>
          </a:xfrm>
          <a:prstGeom prst="rect">
            <a:avLst/>
          </a:prstGeom>
        </p:spPr>
      </p:pic>
    </p:spTree>
    <p:extLst>
      <p:ext uri="{BB962C8B-B14F-4D97-AF65-F5344CB8AC3E}">
        <p14:creationId xmlns:p14="http://schemas.microsoft.com/office/powerpoint/2010/main" val="1025152896"/>
      </p:ext>
    </p:extLst>
  </p:cSld>
  <p:clrMapOvr>
    <a:masterClrMapping/>
  </p:clrMapOvr>
  <p:extLst>
    <p:ext uri="{DCECCB84-F9BA-43D5-87BE-67443E8EF086}">
      <p15:sldGuideLst xmlns:p15="http://schemas.microsoft.com/office/powerpoint/2012/main">
        <p15:guide id="1" pos="96">
          <p15:clr>
            <a:srgbClr val="FBAE40"/>
          </p15:clr>
        </p15:guide>
        <p15:guide id="2" pos="7584">
          <p15:clr>
            <a:srgbClr val="FBAE40"/>
          </p15:clr>
        </p15:guide>
        <p15:guide id="3" orient="horz" pos="984">
          <p15:clr>
            <a:srgbClr val="FBAE40"/>
          </p15:clr>
        </p15:guide>
        <p15:guide id="4" orient="horz" pos="888">
          <p15:clr>
            <a:srgbClr val="FBAE40"/>
          </p15:clr>
        </p15:guide>
        <p15:guide id="5" orient="horz" pos="216">
          <p15:clr>
            <a:srgbClr val="FBAE40"/>
          </p15:clr>
        </p15:guide>
        <p15:guide id="6" orient="horz" pos="3888">
          <p15:clr>
            <a:srgbClr val="FBAE40"/>
          </p15:clr>
        </p15:guide>
        <p15:guide id="7" pos="384">
          <p15:clr>
            <a:srgbClr val="FBAE40"/>
          </p15:clr>
        </p15:guide>
        <p15:guide id="9" pos="7296">
          <p15:clr>
            <a:srgbClr val="FBAE40"/>
          </p15:clr>
        </p15:guide>
        <p15:guide id="10" orient="horz" pos="4008">
          <p15:clr>
            <a:srgbClr val="FBAE40"/>
          </p15:clr>
        </p15:guide>
        <p15:guide id="11" orient="horz" pos="408">
          <p15:clr>
            <a:srgbClr val="FBAE40"/>
          </p15:clr>
        </p15:guide>
        <p15:guide id="14" pos="2064">
          <p15:clr>
            <a:srgbClr val="FBAE40"/>
          </p15:clr>
        </p15:guide>
        <p15:guide id="15" pos="3840">
          <p15:clr>
            <a:srgbClr val="FBAE40"/>
          </p15:clr>
        </p15:guide>
        <p15:guide id="17" pos="5496">
          <p15:clr>
            <a:srgbClr val="FBAE40"/>
          </p15:clr>
        </p15:guide>
        <p15:guide id="18" pos="5616">
          <p15:clr>
            <a:srgbClr val="FBAE40"/>
          </p15:clr>
        </p15:guide>
        <p15:guide id="19" pos="3960">
          <p15:clr>
            <a:srgbClr val="FBAE40"/>
          </p15:clr>
        </p15:guide>
        <p15:guide id="20" pos="3720">
          <p15:clr>
            <a:srgbClr val="FBAE40"/>
          </p15:clr>
        </p15:guide>
        <p15:guide id="21" pos="5736">
          <p15:clr>
            <a:srgbClr val="FBAE40"/>
          </p15:clr>
        </p15:guide>
        <p15:guide id="22" pos="2184">
          <p15:clr>
            <a:srgbClr val="FBAE40"/>
          </p15:clr>
        </p15:guide>
        <p15:guide id="23" pos="194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7E8FB0-A0FA-074A-B8AD-E04DB336FCF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3" name="Subtitle 2">
            <a:extLst>
              <a:ext uri="{FF2B5EF4-FFF2-40B4-BE49-F238E27FC236}">
                <a16:creationId xmlns:a16="http://schemas.microsoft.com/office/drawing/2014/main" id="{7CFE2223-DEA4-0344-8E89-9390E81F8915}"/>
              </a:ext>
            </a:extLst>
          </p:cNvPr>
          <p:cNvSpPr>
            <a:spLocks noGrp="1"/>
          </p:cNvSpPr>
          <p:nvPr>
            <p:ph type="subTitle" idx="1" hasCustomPrompt="1"/>
          </p:nvPr>
        </p:nvSpPr>
        <p:spPr>
          <a:xfrm>
            <a:off x="1524000" y="4220433"/>
            <a:ext cx="9144000" cy="598993"/>
          </a:xfrm>
          <a:prstGeom prst="rect">
            <a:avLst/>
          </a:prstGeom>
        </p:spPr>
        <p:txBody>
          <a:bodyPr tIns="91440" bIns="91440" anchor="ctr">
            <a:normAutofit/>
          </a:bodyPr>
          <a:lstStyle>
            <a:lvl1pPr marL="0" indent="0" algn="ctr">
              <a:buNone/>
              <a:defRPr sz="1400">
                <a:solidFill>
                  <a:srgbClr val="58595B"/>
                </a:solidFill>
                <a:latin typeface="Georgia" panose="02040502050405020303" pitchFamily="18"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0" name="Text Placeholder 49">
            <a:extLst>
              <a:ext uri="{FF2B5EF4-FFF2-40B4-BE49-F238E27FC236}">
                <a16:creationId xmlns:a16="http://schemas.microsoft.com/office/drawing/2014/main" id="{25DDCF39-2054-4D4D-8A87-B91BB89ACF6A}"/>
              </a:ext>
            </a:extLst>
          </p:cNvPr>
          <p:cNvSpPr>
            <a:spLocks noGrp="1"/>
          </p:cNvSpPr>
          <p:nvPr>
            <p:ph type="body" sz="quarter" idx="13" hasCustomPrompt="1"/>
          </p:nvPr>
        </p:nvSpPr>
        <p:spPr>
          <a:xfrm>
            <a:off x="1524001" y="3442804"/>
            <a:ext cx="9144000" cy="1376622"/>
          </a:xfrm>
          <a:ln w="19050">
            <a:noFill/>
          </a:ln>
        </p:spPr>
        <p:txBody>
          <a:bodyPr wrap="square" lIns="91440" tIns="91440" rIns="91440" bIns="91440" anchor="t">
            <a:noAutofit/>
          </a:bodyPr>
          <a:lstStyle>
            <a:lvl1pPr marL="0" indent="0" algn="ctr">
              <a:buNone/>
              <a:defRPr sz="3200" b="1" spc="0" baseline="0">
                <a:solidFill>
                  <a:schemeClr val="accent2"/>
                </a:solidFill>
                <a:latin typeface="Arial" panose="020B0604020202020204" pitchFamily="34" charset="0"/>
                <a:cs typeface="Arial" panose="020B0604020202020204" pitchFamily="34" charset="0"/>
              </a:defRPr>
            </a:lvl1pPr>
            <a:lvl2pPr marL="457200" indent="0">
              <a:buNone/>
              <a:defRPr/>
            </a:lvl2pPr>
          </a:lstStyle>
          <a:p>
            <a:pPr lvl="0"/>
            <a:r>
              <a:rPr lang="en-US" dirty="0"/>
              <a:t>Edit Master Text Styles</a:t>
            </a:r>
          </a:p>
        </p:txBody>
      </p:sp>
      <p:cxnSp>
        <p:nvCxnSpPr>
          <p:cNvPr id="9" name="Straight Connector 8">
            <a:extLst>
              <a:ext uri="{FF2B5EF4-FFF2-40B4-BE49-F238E27FC236}">
                <a16:creationId xmlns:a16="http://schemas.microsoft.com/office/drawing/2014/main" id="{F01233D3-E8FA-784C-BC54-96D12D2BF501}"/>
              </a:ext>
            </a:extLst>
          </p:cNvPr>
          <p:cNvCxnSpPr>
            <a:cxnSpLocks/>
          </p:cNvCxnSpPr>
          <p:nvPr userDrawn="1"/>
        </p:nvCxnSpPr>
        <p:spPr>
          <a:xfrm>
            <a:off x="396240" y="6261463"/>
            <a:ext cx="11399520" cy="0"/>
          </a:xfrm>
          <a:prstGeom prst="line">
            <a:avLst/>
          </a:prstGeom>
          <a:ln>
            <a:solidFill>
              <a:schemeClr val="dk1">
                <a:alpha val="26000"/>
              </a:schemeClr>
            </a:solidFill>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375DE124-C228-504E-8E2D-6AB7542E062C}"/>
              </a:ext>
            </a:extLst>
          </p:cNvPr>
          <p:cNvSpPr/>
          <p:nvPr userDrawn="1"/>
        </p:nvSpPr>
        <p:spPr>
          <a:xfrm>
            <a:off x="9975273" y="6441340"/>
            <a:ext cx="2093481" cy="215444"/>
          </a:xfrm>
          <a:prstGeom prst="rect">
            <a:avLst/>
          </a:prstGeom>
        </p:spPr>
        <p:txBody>
          <a:bodyPr wrap="square">
            <a:spAutoFit/>
          </a:bodyPr>
          <a:lstStyle/>
          <a:p>
            <a:pPr algn="ctr"/>
            <a:r>
              <a:rPr lang="en-US" sz="800" b="1" dirty="0">
                <a:solidFill>
                  <a:schemeClr val="tx2"/>
                </a:solidFill>
              </a:rPr>
              <a:t>QVC | Part of </a:t>
            </a:r>
            <a:r>
              <a:rPr lang="en-US" sz="800" b="1" dirty="0" err="1">
                <a:solidFill>
                  <a:schemeClr val="tx2"/>
                </a:solidFill>
              </a:rPr>
              <a:t>Qurate</a:t>
            </a:r>
            <a:r>
              <a:rPr lang="en-US" sz="800" b="1" dirty="0">
                <a:solidFill>
                  <a:schemeClr val="tx2"/>
                </a:solidFill>
              </a:rPr>
              <a:t> Retail Group</a:t>
            </a:r>
          </a:p>
        </p:txBody>
      </p:sp>
      <p:pic>
        <p:nvPicPr>
          <p:cNvPr id="11" name="Picture 10" descr="A close up of a logo&#10;&#10;Description automatically generated">
            <a:extLst>
              <a:ext uri="{FF2B5EF4-FFF2-40B4-BE49-F238E27FC236}">
                <a16:creationId xmlns:a16="http://schemas.microsoft.com/office/drawing/2014/main" id="{0ACAD6F7-5C37-FE46-AB35-5ADCE96800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28012" y="1319028"/>
            <a:ext cx="1735975" cy="1735975"/>
          </a:xfrm>
          <a:prstGeom prst="rect">
            <a:avLst/>
          </a:prstGeom>
        </p:spPr>
      </p:pic>
    </p:spTree>
    <p:extLst>
      <p:ext uri="{BB962C8B-B14F-4D97-AF65-F5344CB8AC3E}">
        <p14:creationId xmlns:p14="http://schemas.microsoft.com/office/powerpoint/2010/main" val="558741158"/>
      </p:ext>
    </p:extLst>
  </p:cSld>
  <p:clrMapOvr>
    <a:masterClrMapping/>
  </p:clrMapOvr>
  <p:extLst>
    <p:ext uri="{DCECCB84-F9BA-43D5-87BE-67443E8EF086}">
      <p15:sldGuideLst xmlns:p15="http://schemas.microsoft.com/office/powerpoint/2012/main">
        <p15:guide id="1" orient="horz" pos="2160">
          <p15:clr>
            <a:srgbClr val="FBAE40"/>
          </p15:clr>
        </p15:guide>
        <p15:guide id="2" pos="6720">
          <p15:clr>
            <a:srgbClr val="FBAE40"/>
          </p15:clr>
        </p15:guide>
        <p15:guide id="3" pos="960">
          <p15:clr>
            <a:srgbClr val="FBAE40"/>
          </p15:clr>
        </p15:guide>
        <p15:guide id="4" orient="horz"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Three Fourths Column">
    <p:spTree>
      <p:nvGrpSpPr>
        <p:cNvPr id="1" name=""/>
        <p:cNvGrpSpPr/>
        <p:nvPr/>
      </p:nvGrpSpPr>
      <p:grpSpPr>
        <a:xfrm>
          <a:off x="0" y="0"/>
          <a:ext cx="0" cy="0"/>
          <a:chOff x="0" y="0"/>
          <a:chExt cx="0" cy="0"/>
        </a:xfrm>
      </p:grpSpPr>
      <p:sp>
        <p:nvSpPr>
          <p:cNvPr id="24" name="Slide Number Placeholder 91">
            <a:extLst>
              <a:ext uri="{FF2B5EF4-FFF2-40B4-BE49-F238E27FC236}">
                <a16:creationId xmlns:a16="http://schemas.microsoft.com/office/drawing/2014/main" id="{18796FBD-FE1C-D445-B1D6-58338366A75F}"/>
              </a:ext>
            </a:extLst>
          </p:cNvPr>
          <p:cNvSpPr txBox="1">
            <a:spLocks/>
          </p:cNvSpPr>
          <p:nvPr userDrawn="1"/>
        </p:nvSpPr>
        <p:spPr>
          <a:xfrm>
            <a:off x="11582401" y="6393289"/>
            <a:ext cx="457200" cy="2615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8BCAEC-8638-094C-9FD8-BFBB44FF84A0}" type="slidenum">
              <a:rPr lang="en-US" sz="800" smtClean="0"/>
              <a:pPr/>
              <a:t>‹N›</a:t>
            </a:fld>
            <a:endParaRPr lang="en-US" sz="800" dirty="0"/>
          </a:p>
        </p:txBody>
      </p:sp>
      <p:sp>
        <p:nvSpPr>
          <p:cNvPr id="11" name="Title 1">
            <a:extLst>
              <a:ext uri="{FF2B5EF4-FFF2-40B4-BE49-F238E27FC236}">
                <a16:creationId xmlns:a16="http://schemas.microsoft.com/office/drawing/2014/main" id="{DC5CD17C-B725-EB4C-A88A-B8E880C83BF3}"/>
              </a:ext>
            </a:extLst>
          </p:cNvPr>
          <p:cNvSpPr>
            <a:spLocks noGrp="1"/>
          </p:cNvSpPr>
          <p:nvPr>
            <p:ph type="title"/>
          </p:nvPr>
        </p:nvSpPr>
        <p:spPr>
          <a:xfrm>
            <a:off x="609600" y="661634"/>
            <a:ext cx="10972800" cy="748066"/>
          </a:xfrm>
          <a:prstGeom prst="rect">
            <a:avLst/>
          </a:prstGeom>
        </p:spPr>
        <p:txBody>
          <a:bodyPr lIns="0" tIns="0" rIns="0" bIns="0" anchor="t">
            <a:normAutofit/>
          </a:bodyPr>
          <a:lstStyle>
            <a:lvl1pPr>
              <a:lnSpc>
                <a:spcPct val="110000"/>
              </a:lnSpc>
              <a:defRPr sz="2400" spc="0" baseline="0">
                <a:latin typeface="Georgia" panose="02040502050405020303" pitchFamily="18" charset="0"/>
              </a:defRPr>
            </a:lvl1pPr>
          </a:lstStyle>
          <a:p>
            <a:endParaRPr lang="en-US" dirty="0"/>
          </a:p>
        </p:txBody>
      </p:sp>
      <p:sp>
        <p:nvSpPr>
          <p:cNvPr id="13" name="Text Placeholder 12">
            <a:extLst>
              <a:ext uri="{FF2B5EF4-FFF2-40B4-BE49-F238E27FC236}">
                <a16:creationId xmlns:a16="http://schemas.microsoft.com/office/drawing/2014/main" id="{52717855-5838-9D42-979F-8CA0D02A395B}"/>
              </a:ext>
            </a:extLst>
          </p:cNvPr>
          <p:cNvSpPr>
            <a:spLocks noGrp="1"/>
          </p:cNvSpPr>
          <p:nvPr>
            <p:ph type="body" sz="quarter" idx="15" hasCustomPrompt="1"/>
          </p:nvPr>
        </p:nvSpPr>
        <p:spPr>
          <a:xfrm>
            <a:off x="609600" y="342900"/>
            <a:ext cx="10972800" cy="304800"/>
          </a:xfrm>
        </p:spPr>
        <p:txBody>
          <a:bodyPr lIns="0" rIns="0"/>
          <a:lstStyle>
            <a:lvl1pPr marL="0" indent="0">
              <a:buNone/>
              <a:defRPr b="1" spc="0" baseline="0">
                <a:solidFill>
                  <a:schemeClr val="accent1"/>
                </a:solidFill>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34" name="Content Placeholder 2">
            <a:extLst>
              <a:ext uri="{FF2B5EF4-FFF2-40B4-BE49-F238E27FC236}">
                <a16:creationId xmlns:a16="http://schemas.microsoft.com/office/drawing/2014/main" id="{65FCD60C-A426-3248-A240-83183B7A32E8}"/>
              </a:ext>
            </a:extLst>
          </p:cNvPr>
          <p:cNvSpPr>
            <a:spLocks noGrp="1"/>
          </p:cNvSpPr>
          <p:nvPr>
            <p:ph idx="17"/>
          </p:nvPr>
        </p:nvSpPr>
        <p:spPr>
          <a:xfrm>
            <a:off x="609600" y="1563624"/>
            <a:ext cx="8119872" cy="4617720"/>
          </a:xfrm>
          <a:prstGeom prst="rect">
            <a:avLst/>
          </a:prstGeom>
        </p:spPr>
        <p:txBody>
          <a:bodyPr lIns="0" rIns="0"/>
          <a:lstStyle>
            <a:lvl1pPr marL="293688" indent="-293688" fontAlgn="t">
              <a:lnSpc>
                <a:spcPct val="110000"/>
              </a:lnSpc>
              <a:spcBef>
                <a:spcPts val="1000"/>
              </a:spcBef>
              <a:buClr>
                <a:schemeClr val="accent1"/>
              </a:buClr>
              <a:buFont typeface="Lucida Grande" panose="020B0600040502020204" pitchFamily="34" charset="0"/>
              <a:buChar char="→"/>
              <a:tabLst/>
              <a:defRPr>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5" name="Content Placeholder 2">
            <a:extLst>
              <a:ext uri="{FF2B5EF4-FFF2-40B4-BE49-F238E27FC236}">
                <a16:creationId xmlns:a16="http://schemas.microsoft.com/office/drawing/2014/main" id="{B94B3D2A-FD5F-854F-908E-1B5434F00EA4}"/>
              </a:ext>
            </a:extLst>
          </p:cNvPr>
          <p:cNvSpPr>
            <a:spLocks noGrp="1"/>
          </p:cNvSpPr>
          <p:nvPr>
            <p:ph idx="21"/>
          </p:nvPr>
        </p:nvSpPr>
        <p:spPr>
          <a:xfrm>
            <a:off x="9105900" y="1563624"/>
            <a:ext cx="2441448" cy="4617720"/>
          </a:xfrm>
          <a:prstGeom prst="rect">
            <a:avLst/>
          </a:prstGeom>
        </p:spPr>
        <p:txBody>
          <a:bodyPr lIns="0" rIns="0"/>
          <a:lstStyle>
            <a:lvl1pPr marL="293688" indent="-293688" fontAlgn="t">
              <a:lnSpc>
                <a:spcPct val="110000"/>
              </a:lnSpc>
              <a:spcBef>
                <a:spcPts val="1000"/>
              </a:spcBef>
              <a:buClr>
                <a:schemeClr val="accent1"/>
              </a:buClr>
              <a:buFont typeface="Lucida Grande" panose="020B0600040502020204" pitchFamily="34" charset="0"/>
              <a:buChar char="→"/>
              <a:tabLst/>
              <a:defRPr>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pic>
        <p:nvPicPr>
          <p:cNvPr id="8" name="Picture 7" descr="A close up of a logo&#10;&#10;Description automatically generated">
            <a:extLst>
              <a:ext uri="{FF2B5EF4-FFF2-40B4-BE49-F238E27FC236}">
                <a16:creationId xmlns:a16="http://schemas.microsoft.com/office/drawing/2014/main" id="{1152DCF2-F227-4349-809C-9964A47DCA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55413" y="648429"/>
            <a:ext cx="347663" cy="347663"/>
          </a:xfrm>
          <a:prstGeom prst="rect">
            <a:avLst/>
          </a:prstGeom>
        </p:spPr>
      </p:pic>
    </p:spTree>
    <p:extLst>
      <p:ext uri="{BB962C8B-B14F-4D97-AF65-F5344CB8AC3E}">
        <p14:creationId xmlns:p14="http://schemas.microsoft.com/office/powerpoint/2010/main" val="4113102435"/>
      </p:ext>
    </p:extLst>
  </p:cSld>
  <p:clrMapOvr>
    <a:masterClrMapping/>
  </p:clrMapOvr>
  <p:extLst>
    <p:ext uri="{DCECCB84-F9BA-43D5-87BE-67443E8EF086}">
      <p15:sldGuideLst xmlns:p15="http://schemas.microsoft.com/office/powerpoint/2012/main">
        <p15:guide id="1" pos="96">
          <p15:clr>
            <a:srgbClr val="FBAE40"/>
          </p15:clr>
        </p15:guide>
        <p15:guide id="2" pos="7584">
          <p15:clr>
            <a:srgbClr val="FBAE40"/>
          </p15:clr>
        </p15:guide>
        <p15:guide id="3" orient="horz" pos="984">
          <p15:clr>
            <a:srgbClr val="FBAE40"/>
          </p15:clr>
        </p15:guide>
        <p15:guide id="4" orient="horz" pos="888">
          <p15:clr>
            <a:srgbClr val="FBAE40"/>
          </p15:clr>
        </p15:guide>
        <p15:guide id="5" orient="horz" pos="216">
          <p15:clr>
            <a:srgbClr val="FBAE40"/>
          </p15:clr>
        </p15:guide>
        <p15:guide id="6" orient="horz" pos="3888">
          <p15:clr>
            <a:srgbClr val="FBAE40"/>
          </p15:clr>
        </p15:guide>
        <p15:guide id="7" pos="384">
          <p15:clr>
            <a:srgbClr val="FBAE40"/>
          </p15:clr>
        </p15:guide>
        <p15:guide id="9" pos="7296">
          <p15:clr>
            <a:srgbClr val="FBAE40"/>
          </p15:clr>
        </p15:guide>
        <p15:guide id="10" orient="horz" pos="4008">
          <p15:clr>
            <a:srgbClr val="FBAE40"/>
          </p15:clr>
        </p15:guide>
        <p15:guide id="11" orient="horz" pos="408">
          <p15:clr>
            <a:srgbClr val="FBAE40"/>
          </p15:clr>
        </p15:guide>
        <p15:guide id="14" pos="2064">
          <p15:clr>
            <a:srgbClr val="FBAE40"/>
          </p15:clr>
        </p15:guide>
        <p15:guide id="15" pos="3840">
          <p15:clr>
            <a:srgbClr val="FBAE40"/>
          </p15:clr>
        </p15:guide>
        <p15:guide id="17" pos="5496">
          <p15:clr>
            <a:srgbClr val="FBAE40"/>
          </p15:clr>
        </p15:guide>
        <p15:guide id="18" pos="5616">
          <p15:clr>
            <a:srgbClr val="FBAE40"/>
          </p15:clr>
        </p15:guide>
        <p15:guide id="19" pos="3960">
          <p15:clr>
            <a:srgbClr val="FBAE40"/>
          </p15:clr>
        </p15:guide>
        <p15:guide id="20" pos="3720">
          <p15:clr>
            <a:srgbClr val="FBAE40"/>
          </p15:clr>
        </p15:guide>
        <p15:guide id="21" pos="5736">
          <p15:clr>
            <a:srgbClr val="FBAE40"/>
          </p15:clr>
        </p15:guide>
        <p15:guide id="22" pos="2184">
          <p15:clr>
            <a:srgbClr val="FBAE40"/>
          </p15:clr>
        </p15:guide>
        <p15:guide id="23" pos="194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Three Fourths Column and Header">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2538135F-A0CE-9441-8A68-C205E5268125}"/>
              </a:ext>
            </a:extLst>
          </p:cNvPr>
          <p:cNvSpPr>
            <a:spLocks noGrp="1"/>
          </p:cNvSpPr>
          <p:nvPr>
            <p:ph idx="22"/>
          </p:nvPr>
        </p:nvSpPr>
        <p:spPr>
          <a:xfrm>
            <a:off x="9104376" y="2263250"/>
            <a:ext cx="2441448" cy="3915677"/>
          </a:xfrm>
          <a:prstGeom prst="rect">
            <a:avLst/>
          </a:prstGeom>
        </p:spPr>
        <p:txBody>
          <a:bodyPr lIns="0" rIns="0"/>
          <a:lstStyle>
            <a:lvl1pPr marL="293688" indent="-293688" fontAlgn="t">
              <a:lnSpc>
                <a:spcPct val="110000"/>
              </a:lnSpc>
              <a:spcBef>
                <a:spcPts val="1000"/>
              </a:spcBef>
              <a:buClr>
                <a:schemeClr val="accent1"/>
              </a:buClr>
              <a:buFont typeface="Lucida Grande" panose="020B0600040502020204" pitchFamily="34" charset="0"/>
              <a:buChar char="→"/>
              <a:tabLst/>
              <a:defRPr>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4" name="Slide Number Placeholder 91">
            <a:extLst>
              <a:ext uri="{FF2B5EF4-FFF2-40B4-BE49-F238E27FC236}">
                <a16:creationId xmlns:a16="http://schemas.microsoft.com/office/drawing/2014/main" id="{18796FBD-FE1C-D445-B1D6-58338366A75F}"/>
              </a:ext>
            </a:extLst>
          </p:cNvPr>
          <p:cNvSpPr txBox="1">
            <a:spLocks/>
          </p:cNvSpPr>
          <p:nvPr userDrawn="1"/>
        </p:nvSpPr>
        <p:spPr>
          <a:xfrm>
            <a:off x="11582401" y="6393289"/>
            <a:ext cx="457200" cy="2615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8BCAEC-8638-094C-9FD8-BFBB44FF84A0}" type="slidenum">
              <a:rPr lang="en-US" sz="800" smtClean="0"/>
              <a:pPr/>
              <a:t>‹N›</a:t>
            </a:fld>
            <a:endParaRPr lang="en-US" sz="800" dirty="0"/>
          </a:p>
        </p:txBody>
      </p:sp>
      <p:sp>
        <p:nvSpPr>
          <p:cNvPr id="11" name="Title 1">
            <a:extLst>
              <a:ext uri="{FF2B5EF4-FFF2-40B4-BE49-F238E27FC236}">
                <a16:creationId xmlns:a16="http://schemas.microsoft.com/office/drawing/2014/main" id="{DC5CD17C-B725-EB4C-A88A-B8E880C83BF3}"/>
              </a:ext>
            </a:extLst>
          </p:cNvPr>
          <p:cNvSpPr>
            <a:spLocks noGrp="1"/>
          </p:cNvSpPr>
          <p:nvPr>
            <p:ph type="title"/>
          </p:nvPr>
        </p:nvSpPr>
        <p:spPr>
          <a:xfrm>
            <a:off x="609600" y="661634"/>
            <a:ext cx="10972800" cy="748066"/>
          </a:xfrm>
          <a:prstGeom prst="rect">
            <a:avLst/>
          </a:prstGeom>
        </p:spPr>
        <p:txBody>
          <a:bodyPr lIns="0" tIns="0" rIns="0" bIns="0" anchor="t">
            <a:normAutofit/>
          </a:bodyPr>
          <a:lstStyle>
            <a:lvl1pPr>
              <a:lnSpc>
                <a:spcPct val="110000"/>
              </a:lnSpc>
              <a:defRPr sz="2400" spc="0" baseline="0">
                <a:latin typeface="Georgia" panose="02040502050405020303" pitchFamily="18" charset="0"/>
              </a:defRPr>
            </a:lvl1pPr>
          </a:lstStyle>
          <a:p>
            <a:endParaRPr lang="en-US" dirty="0"/>
          </a:p>
        </p:txBody>
      </p:sp>
      <p:sp>
        <p:nvSpPr>
          <p:cNvPr id="13" name="Text Placeholder 12">
            <a:extLst>
              <a:ext uri="{FF2B5EF4-FFF2-40B4-BE49-F238E27FC236}">
                <a16:creationId xmlns:a16="http://schemas.microsoft.com/office/drawing/2014/main" id="{52717855-5838-9D42-979F-8CA0D02A395B}"/>
              </a:ext>
            </a:extLst>
          </p:cNvPr>
          <p:cNvSpPr>
            <a:spLocks noGrp="1"/>
          </p:cNvSpPr>
          <p:nvPr>
            <p:ph type="body" sz="quarter" idx="15" hasCustomPrompt="1"/>
          </p:nvPr>
        </p:nvSpPr>
        <p:spPr>
          <a:xfrm>
            <a:off x="609600" y="342900"/>
            <a:ext cx="10972800" cy="304800"/>
          </a:xfrm>
        </p:spPr>
        <p:txBody>
          <a:bodyPr lIns="0" rIns="0"/>
          <a:lstStyle>
            <a:lvl1pPr marL="0" indent="0">
              <a:buNone/>
              <a:defRPr b="1" spc="0" baseline="0">
                <a:solidFill>
                  <a:schemeClr val="accent1"/>
                </a:solidFill>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29" name="Content Placeholder 2">
            <a:extLst>
              <a:ext uri="{FF2B5EF4-FFF2-40B4-BE49-F238E27FC236}">
                <a16:creationId xmlns:a16="http://schemas.microsoft.com/office/drawing/2014/main" id="{6FCA3C91-0992-4B4F-99D5-0A835DBCCD78}"/>
              </a:ext>
            </a:extLst>
          </p:cNvPr>
          <p:cNvSpPr>
            <a:spLocks noGrp="1"/>
          </p:cNvSpPr>
          <p:nvPr>
            <p:ph idx="16"/>
          </p:nvPr>
        </p:nvSpPr>
        <p:spPr>
          <a:xfrm>
            <a:off x="609600" y="1562099"/>
            <a:ext cx="10972800" cy="546787"/>
          </a:xfrm>
          <a:prstGeom prst="rect">
            <a:avLst/>
          </a:prstGeom>
        </p:spPr>
        <p:txBody>
          <a:bodyPr lIns="0" rIns="0"/>
          <a:lstStyle>
            <a:lvl1pPr marL="0" indent="0" fontAlgn="t">
              <a:lnSpc>
                <a:spcPct val="110000"/>
              </a:lnSpc>
              <a:spcBef>
                <a:spcPts val="1000"/>
              </a:spcBef>
              <a:buClr>
                <a:schemeClr val="accent1"/>
              </a:buClr>
              <a:buFont typeface="Lucida Grande" panose="020B0600040502020204" pitchFamily="34" charset="0"/>
              <a:buNone/>
              <a:tabLst/>
              <a:defRPr b="1">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endParaRPr lang="en-US" dirty="0"/>
          </a:p>
        </p:txBody>
      </p:sp>
      <p:sp>
        <p:nvSpPr>
          <p:cNvPr id="34" name="Content Placeholder 2">
            <a:extLst>
              <a:ext uri="{FF2B5EF4-FFF2-40B4-BE49-F238E27FC236}">
                <a16:creationId xmlns:a16="http://schemas.microsoft.com/office/drawing/2014/main" id="{65FCD60C-A426-3248-A240-83183B7A32E8}"/>
              </a:ext>
            </a:extLst>
          </p:cNvPr>
          <p:cNvSpPr>
            <a:spLocks noGrp="1"/>
          </p:cNvSpPr>
          <p:nvPr>
            <p:ph idx="17"/>
          </p:nvPr>
        </p:nvSpPr>
        <p:spPr>
          <a:xfrm>
            <a:off x="609600" y="2258568"/>
            <a:ext cx="8119872" cy="3915677"/>
          </a:xfrm>
          <a:prstGeom prst="rect">
            <a:avLst/>
          </a:prstGeom>
        </p:spPr>
        <p:txBody>
          <a:bodyPr lIns="0" rIns="0"/>
          <a:lstStyle>
            <a:lvl1pPr marL="293688" indent="-293688" fontAlgn="t">
              <a:lnSpc>
                <a:spcPct val="110000"/>
              </a:lnSpc>
              <a:spcBef>
                <a:spcPts val="1000"/>
              </a:spcBef>
              <a:buClr>
                <a:schemeClr val="accent1"/>
              </a:buClr>
              <a:buFont typeface="Lucida Grande" panose="020B0600040502020204" pitchFamily="34" charset="0"/>
              <a:buChar char="→"/>
              <a:tabLst/>
              <a:defRPr>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pic>
        <p:nvPicPr>
          <p:cNvPr id="10" name="Picture 9" descr="A close up of a logo&#10;&#10;Description automatically generated">
            <a:extLst>
              <a:ext uri="{FF2B5EF4-FFF2-40B4-BE49-F238E27FC236}">
                <a16:creationId xmlns:a16="http://schemas.microsoft.com/office/drawing/2014/main" id="{680DAB9F-39BE-4349-9531-0D19420BB8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55413" y="648429"/>
            <a:ext cx="347663" cy="347663"/>
          </a:xfrm>
          <a:prstGeom prst="rect">
            <a:avLst/>
          </a:prstGeom>
        </p:spPr>
      </p:pic>
    </p:spTree>
    <p:extLst>
      <p:ext uri="{BB962C8B-B14F-4D97-AF65-F5344CB8AC3E}">
        <p14:creationId xmlns:p14="http://schemas.microsoft.com/office/powerpoint/2010/main" val="1600246821"/>
      </p:ext>
    </p:extLst>
  </p:cSld>
  <p:clrMapOvr>
    <a:masterClrMapping/>
  </p:clrMapOvr>
  <p:extLst>
    <p:ext uri="{DCECCB84-F9BA-43D5-87BE-67443E8EF086}">
      <p15:sldGuideLst xmlns:p15="http://schemas.microsoft.com/office/powerpoint/2012/main">
        <p15:guide id="1" pos="96">
          <p15:clr>
            <a:srgbClr val="FBAE40"/>
          </p15:clr>
        </p15:guide>
        <p15:guide id="2" pos="7584">
          <p15:clr>
            <a:srgbClr val="FBAE40"/>
          </p15:clr>
        </p15:guide>
        <p15:guide id="3" orient="horz" pos="984">
          <p15:clr>
            <a:srgbClr val="FBAE40"/>
          </p15:clr>
        </p15:guide>
        <p15:guide id="4" orient="horz" pos="888">
          <p15:clr>
            <a:srgbClr val="FBAE40"/>
          </p15:clr>
        </p15:guide>
        <p15:guide id="5" orient="horz" pos="216">
          <p15:clr>
            <a:srgbClr val="FBAE40"/>
          </p15:clr>
        </p15:guide>
        <p15:guide id="6" orient="horz" pos="3888">
          <p15:clr>
            <a:srgbClr val="FBAE40"/>
          </p15:clr>
        </p15:guide>
        <p15:guide id="7" pos="384">
          <p15:clr>
            <a:srgbClr val="FBAE40"/>
          </p15:clr>
        </p15:guide>
        <p15:guide id="9" pos="7296">
          <p15:clr>
            <a:srgbClr val="FBAE40"/>
          </p15:clr>
        </p15:guide>
        <p15:guide id="10" orient="horz" pos="4008">
          <p15:clr>
            <a:srgbClr val="FBAE40"/>
          </p15:clr>
        </p15:guide>
        <p15:guide id="11" orient="horz" pos="408">
          <p15:clr>
            <a:srgbClr val="FBAE40"/>
          </p15:clr>
        </p15:guide>
        <p15:guide id="17" pos="5496">
          <p15:clr>
            <a:srgbClr val="FBAE40"/>
          </p15:clr>
        </p15:guide>
        <p15:guide id="18" pos="5616">
          <p15:clr>
            <a:srgbClr val="FBAE40"/>
          </p15:clr>
        </p15:guide>
        <p15:guide id="21" pos="573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One Fouth Column">
    <p:spTree>
      <p:nvGrpSpPr>
        <p:cNvPr id="1" name=""/>
        <p:cNvGrpSpPr/>
        <p:nvPr/>
      </p:nvGrpSpPr>
      <p:grpSpPr>
        <a:xfrm>
          <a:off x="0" y="0"/>
          <a:ext cx="0" cy="0"/>
          <a:chOff x="0" y="0"/>
          <a:chExt cx="0" cy="0"/>
        </a:xfrm>
      </p:grpSpPr>
      <p:sp>
        <p:nvSpPr>
          <p:cNvPr id="34" name="Content Placeholder 2">
            <a:extLst>
              <a:ext uri="{FF2B5EF4-FFF2-40B4-BE49-F238E27FC236}">
                <a16:creationId xmlns:a16="http://schemas.microsoft.com/office/drawing/2014/main" id="{65FCD60C-A426-3248-A240-83183B7A32E8}"/>
              </a:ext>
            </a:extLst>
          </p:cNvPr>
          <p:cNvSpPr>
            <a:spLocks noGrp="1"/>
          </p:cNvSpPr>
          <p:nvPr>
            <p:ph idx="17"/>
          </p:nvPr>
        </p:nvSpPr>
        <p:spPr>
          <a:xfrm>
            <a:off x="3462528" y="1563624"/>
            <a:ext cx="8119872" cy="4617720"/>
          </a:xfrm>
          <a:prstGeom prst="rect">
            <a:avLst/>
          </a:prstGeom>
        </p:spPr>
        <p:txBody>
          <a:bodyPr lIns="0" rIns="0"/>
          <a:lstStyle>
            <a:lvl1pPr marL="293688" indent="-293688" fontAlgn="t">
              <a:lnSpc>
                <a:spcPct val="110000"/>
              </a:lnSpc>
              <a:spcBef>
                <a:spcPts val="1000"/>
              </a:spcBef>
              <a:buClr>
                <a:schemeClr val="accent1"/>
              </a:buClr>
              <a:buFont typeface="Lucida Grande" panose="020B0600040502020204" pitchFamily="34" charset="0"/>
              <a:buChar char="→"/>
              <a:tabLst/>
              <a:defRPr>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4" name="Slide Number Placeholder 91">
            <a:extLst>
              <a:ext uri="{FF2B5EF4-FFF2-40B4-BE49-F238E27FC236}">
                <a16:creationId xmlns:a16="http://schemas.microsoft.com/office/drawing/2014/main" id="{18796FBD-FE1C-D445-B1D6-58338366A75F}"/>
              </a:ext>
            </a:extLst>
          </p:cNvPr>
          <p:cNvSpPr txBox="1">
            <a:spLocks/>
          </p:cNvSpPr>
          <p:nvPr userDrawn="1"/>
        </p:nvSpPr>
        <p:spPr>
          <a:xfrm>
            <a:off x="11582401" y="6393289"/>
            <a:ext cx="457200" cy="2615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8BCAEC-8638-094C-9FD8-BFBB44FF84A0}" type="slidenum">
              <a:rPr lang="en-US" sz="800" smtClean="0"/>
              <a:pPr/>
              <a:t>‹N›</a:t>
            </a:fld>
            <a:endParaRPr lang="en-US" sz="800" dirty="0"/>
          </a:p>
        </p:txBody>
      </p:sp>
      <p:sp>
        <p:nvSpPr>
          <p:cNvPr id="11" name="Title 1">
            <a:extLst>
              <a:ext uri="{FF2B5EF4-FFF2-40B4-BE49-F238E27FC236}">
                <a16:creationId xmlns:a16="http://schemas.microsoft.com/office/drawing/2014/main" id="{DC5CD17C-B725-EB4C-A88A-B8E880C83BF3}"/>
              </a:ext>
            </a:extLst>
          </p:cNvPr>
          <p:cNvSpPr>
            <a:spLocks noGrp="1"/>
          </p:cNvSpPr>
          <p:nvPr>
            <p:ph type="title"/>
          </p:nvPr>
        </p:nvSpPr>
        <p:spPr>
          <a:xfrm>
            <a:off x="609600" y="661634"/>
            <a:ext cx="10972800" cy="748066"/>
          </a:xfrm>
          <a:prstGeom prst="rect">
            <a:avLst/>
          </a:prstGeom>
        </p:spPr>
        <p:txBody>
          <a:bodyPr lIns="0" tIns="0" rIns="0" bIns="0" anchor="t">
            <a:normAutofit/>
          </a:bodyPr>
          <a:lstStyle>
            <a:lvl1pPr>
              <a:lnSpc>
                <a:spcPct val="110000"/>
              </a:lnSpc>
              <a:defRPr sz="2400" spc="0" baseline="0">
                <a:latin typeface="Georgia" panose="02040502050405020303" pitchFamily="18" charset="0"/>
              </a:defRPr>
            </a:lvl1pPr>
          </a:lstStyle>
          <a:p>
            <a:endParaRPr lang="en-US" dirty="0"/>
          </a:p>
        </p:txBody>
      </p:sp>
      <p:sp>
        <p:nvSpPr>
          <p:cNvPr id="13" name="Text Placeholder 12">
            <a:extLst>
              <a:ext uri="{FF2B5EF4-FFF2-40B4-BE49-F238E27FC236}">
                <a16:creationId xmlns:a16="http://schemas.microsoft.com/office/drawing/2014/main" id="{52717855-5838-9D42-979F-8CA0D02A395B}"/>
              </a:ext>
            </a:extLst>
          </p:cNvPr>
          <p:cNvSpPr>
            <a:spLocks noGrp="1"/>
          </p:cNvSpPr>
          <p:nvPr>
            <p:ph type="body" sz="quarter" idx="15" hasCustomPrompt="1"/>
          </p:nvPr>
        </p:nvSpPr>
        <p:spPr>
          <a:xfrm>
            <a:off x="609600" y="342900"/>
            <a:ext cx="10972800" cy="304800"/>
          </a:xfrm>
        </p:spPr>
        <p:txBody>
          <a:bodyPr lIns="0" rIns="0"/>
          <a:lstStyle>
            <a:lvl1pPr marL="0" indent="0">
              <a:buNone/>
              <a:defRPr b="1" spc="0" baseline="0">
                <a:solidFill>
                  <a:schemeClr val="accent1"/>
                </a:solidFill>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35" name="Content Placeholder 2">
            <a:extLst>
              <a:ext uri="{FF2B5EF4-FFF2-40B4-BE49-F238E27FC236}">
                <a16:creationId xmlns:a16="http://schemas.microsoft.com/office/drawing/2014/main" id="{B94B3D2A-FD5F-854F-908E-1B5434F00EA4}"/>
              </a:ext>
            </a:extLst>
          </p:cNvPr>
          <p:cNvSpPr>
            <a:spLocks noGrp="1"/>
          </p:cNvSpPr>
          <p:nvPr>
            <p:ph idx="21"/>
          </p:nvPr>
        </p:nvSpPr>
        <p:spPr>
          <a:xfrm>
            <a:off x="609600" y="1563624"/>
            <a:ext cx="2441448" cy="4617720"/>
          </a:xfrm>
          <a:prstGeom prst="rect">
            <a:avLst/>
          </a:prstGeom>
        </p:spPr>
        <p:txBody>
          <a:bodyPr lIns="0" rIns="0"/>
          <a:lstStyle>
            <a:lvl1pPr marL="293688" indent="-293688" fontAlgn="t">
              <a:lnSpc>
                <a:spcPct val="110000"/>
              </a:lnSpc>
              <a:spcBef>
                <a:spcPts val="1000"/>
              </a:spcBef>
              <a:buClr>
                <a:schemeClr val="accent1"/>
              </a:buClr>
              <a:buFont typeface="Lucida Grande" panose="020B0600040502020204" pitchFamily="34" charset="0"/>
              <a:buChar char="→"/>
              <a:tabLst/>
              <a:defRPr>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pic>
        <p:nvPicPr>
          <p:cNvPr id="8" name="Picture 7" descr="A close up of a logo&#10;&#10;Description automatically generated">
            <a:extLst>
              <a:ext uri="{FF2B5EF4-FFF2-40B4-BE49-F238E27FC236}">
                <a16:creationId xmlns:a16="http://schemas.microsoft.com/office/drawing/2014/main" id="{7DB5BF65-8803-F94F-94B4-29BD19C183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55413" y="648429"/>
            <a:ext cx="347663" cy="347663"/>
          </a:xfrm>
          <a:prstGeom prst="rect">
            <a:avLst/>
          </a:prstGeom>
        </p:spPr>
      </p:pic>
    </p:spTree>
    <p:extLst>
      <p:ext uri="{BB962C8B-B14F-4D97-AF65-F5344CB8AC3E}">
        <p14:creationId xmlns:p14="http://schemas.microsoft.com/office/powerpoint/2010/main" val="3599143870"/>
      </p:ext>
    </p:extLst>
  </p:cSld>
  <p:clrMapOvr>
    <a:masterClrMapping/>
  </p:clrMapOvr>
  <p:extLst>
    <p:ext uri="{DCECCB84-F9BA-43D5-87BE-67443E8EF086}">
      <p15:sldGuideLst xmlns:p15="http://schemas.microsoft.com/office/powerpoint/2012/main">
        <p15:guide id="1" pos="96">
          <p15:clr>
            <a:srgbClr val="FBAE40"/>
          </p15:clr>
        </p15:guide>
        <p15:guide id="2" pos="7584">
          <p15:clr>
            <a:srgbClr val="FBAE40"/>
          </p15:clr>
        </p15:guide>
        <p15:guide id="3" orient="horz" pos="984">
          <p15:clr>
            <a:srgbClr val="FBAE40"/>
          </p15:clr>
        </p15:guide>
        <p15:guide id="4" orient="horz" pos="888">
          <p15:clr>
            <a:srgbClr val="FBAE40"/>
          </p15:clr>
        </p15:guide>
        <p15:guide id="5" orient="horz" pos="216">
          <p15:clr>
            <a:srgbClr val="FBAE40"/>
          </p15:clr>
        </p15:guide>
        <p15:guide id="6" orient="horz" pos="3888">
          <p15:clr>
            <a:srgbClr val="FBAE40"/>
          </p15:clr>
        </p15:guide>
        <p15:guide id="7" pos="384">
          <p15:clr>
            <a:srgbClr val="FBAE40"/>
          </p15:clr>
        </p15:guide>
        <p15:guide id="9" pos="7296">
          <p15:clr>
            <a:srgbClr val="FBAE40"/>
          </p15:clr>
        </p15:guide>
        <p15:guide id="10" orient="horz" pos="4008">
          <p15:clr>
            <a:srgbClr val="FBAE40"/>
          </p15:clr>
        </p15:guide>
        <p15:guide id="11" orient="horz" pos="408">
          <p15:clr>
            <a:srgbClr val="FBAE40"/>
          </p15:clr>
        </p15:guide>
        <p15:guide id="14" pos="2064">
          <p15:clr>
            <a:srgbClr val="FBAE40"/>
          </p15:clr>
        </p15:guide>
        <p15:guide id="15" pos="3840">
          <p15:clr>
            <a:srgbClr val="FBAE40"/>
          </p15:clr>
        </p15:guide>
        <p15:guide id="17" pos="5496">
          <p15:clr>
            <a:srgbClr val="FBAE40"/>
          </p15:clr>
        </p15:guide>
        <p15:guide id="18" pos="5616">
          <p15:clr>
            <a:srgbClr val="FBAE40"/>
          </p15:clr>
        </p15:guide>
        <p15:guide id="19" pos="3960">
          <p15:clr>
            <a:srgbClr val="FBAE40"/>
          </p15:clr>
        </p15:guide>
        <p15:guide id="20" pos="3720">
          <p15:clr>
            <a:srgbClr val="FBAE40"/>
          </p15:clr>
        </p15:guide>
        <p15:guide id="21" pos="5736">
          <p15:clr>
            <a:srgbClr val="FBAE40"/>
          </p15:clr>
        </p15:guide>
        <p15:guide id="22" pos="2184">
          <p15:clr>
            <a:srgbClr val="FBAE40"/>
          </p15:clr>
        </p15:guide>
        <p15:guide id="23" pos="194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One Fourth Column and Header">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5376FD4E-8B64-B141-8A59-65A9F0FCE735}"/>
              </a:ext>
            </a:extLst>
          </p:cNvPr>
          <p:cNvSpPr>
            <a:spLocks noGrp="1"/>
          </p:cNvSpPr>
          <p:nvPr>
            <p:ph idx="17"/>
          </p:nvPr>
        </p:nvSpPr>
        <p:spPr>
          <a:xfrm>
            <a:off x="3462528" y="2258568"/>
            <a:ext cx="8119872" cy="3915677"/>
          </a:xfrm>
          <a:prstGeom prst="rect">
            <a:avLst/>
          </a:prstGeom>
        </p:spPr>
        <p:txBody>
          <a:bodyPr lIns="0" rIns="0"/>
          <a:lstStyle>
            <a:lvl1pPr marL="293688" indent="-293688" fontAlgn="t">
              <a:lnSpc>
                <a:spcPct val="110000"/>
              </a:lnSpc>
              <a:spcBef>
                <a:spcPts val="1000"/>
              </a:spcBef>
              <a:buClr>
                <a:schemeClr val="accent1"/>
              </a:buClr>
              <a:buFont typeface="Lucida Grande" panose="020B0600040502020204" pitchFamily="34" charset="0"/>
              <a:buChar char="→"/>
              <a:tabLst/>
              <a:defRPr>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Content Placeholder 2">
            <a:extLst>
              <a:ext uri="{FF2B5EF4-FFF2-40B4-BE49-F238E27FC236}">
                <a16:creationId xmlns:a16="http://schemas.microsoft.com/office/drawing/2014/main" id="{44BB2FF1-60E2-6A45-A298-0EF40CC4F2B4}"/>
              </a:ext>
            </a:extLst>
          </p:cNvPr>
          <p:cNvSpPr>
            <a:spLocks noGrp="1"/>
          </p:cNvSpPr>
          <p:nvPr>
            <p:ph idx="22"/>
          </p:nvPr>
        </p:nvSpPr>
        <p:spPr>
          <a:xfrm>
            <a:off x="609600" y="2263250"/>
            <a:ext cx="2441448" cy="3915677"/>
          </a:xfrm>
          <a:prstGeom prst="rect">
            <a:avLst/>
          </a:prstGeom>
        </p:spPr>
        <p:txBody>
          <a:bodyPr lIns="0" rIns="0"/>
          <a:lstStyle>
            <a:lvl1pPr marL="293688" indent="-293688" fontAlgn="t">
              <a:lnSpc>
                <a:spcPct val="110000"/>
              </a:lnSpc>
              <a:spcBef>
                <a:spcPts val="1000"/>
              </a:spcBef>
              <a:buClr>
                <a:schemeClr val="accent1"/>
              </a:buClr>
              <a:buFont typeface="Lucida Grande" panose="020B0600040502020204" pitchFamily="34" charset="0"/>
              <a:buChar char="→"/>
              <a:tabLst/>
              <a:defRPr>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4" name="Slide Number Placeholder 91">
            <a:extLst>
              <a:ext uri="{FF2B5EF4-FFF2-40B4-BE49-F238E27FC236}">
                <a16:creationId xmlns:a16="http://schemas.microsoft.com/office/drawing/2014/main" id="{18796FBD-FE1C-D445-B1D6-58338366A75F}"/>
              </a:ext>
            </a:extLst>
          </p:cNvPr>
          <p:cNvSpPr txBox="1">
            <a:spLocks/>
          </p:cNvSpPr>
          <p:nvPr userDrawn="1"/>
        </p:nvSpPr>
        <p:spPr>
          <a:xfrm>
            <a:off x="11582401" y="6393289"/>
            <a:ext cx="457200" cy="2615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8BCAEC-8638-094C-9FD8-BFBB44FF84A0}" type="slidenum">
              <a:rPr lang="en-US" sz="800" smtClean="0"/>
              <a:pPr/>
              <a:t>‹N›</a:t>
            </a:fld>
            <a:endParaRPr lang="en-US" sz="800" dirty="0"/>
          </a:p>
        </p:txBody>
      </p:sp>
      <p:sp>
        <p:nvSpPr>
          <p:cNvPr id="11" name="Title 1">
            <a:extLst>
              <a:ext uri="{FF2B5EF4-FFF2-40B4-BE49-F238E27FC236}">
                <a16:creationId xmlns:a16="http://schemas.microsoft.com/office/drawing/2014/main" id="{DC5CD17C-B725-EB4C-A88A-B8E880C83BF3}"/>
              </a:ext>
            </a:extLst>
          </p:cNvPr>
          <p:cNvSpPr>
            <a:spLocks noGrp="1"/>
          </p:cNvSpPr>
          <p:nvPr>
            <p:ph type="title"/>
          </p:nvPr>
        </p:nvSpPr>
        <p:spPr>
          <a:xfrm>
            <a:off x="609600" y="661634"/>
            <a:ext cx="10972800" cy="748066"/>
          </a:xfrm>
          <a:prstGeom prst="rect">
            <a:avLst/>
          </a:prstGeom>
        </p:spPr>
        <p:txBody>
          <a:bodyPr lIns="0" tIns="0" rIns="0" bIns="0" anchor="t">
            <a:normAutofit/>
          </a:bodyPr>
          <a:lstStyle>
            <a:lvl1pPr>
              <a:lnSpc>
                <a:spcPct val="110000"/>
              </a:lnSpc>
              <a:defRPr sz="2400" spc="0" baseline="0">
                <a:latin typeface="Georgia" panose="02040502050405020303" pitchFamily="18" charset="0"/>
              </a:defRPr>
            </a:lvl1pPr>
          </a:lstStyle>
          <a:p>
            <a:endParaRPr lang="en-US" dirty="0"/>
          </a:p>
        </p:txBody>
      </p:sp>
      <p:sp>
        <p:nvSpPr>
          <p:cNvPr id="13" name="Text Placeholder 12">
            <a:extLst>
              <a:ext uri="{FF2B5EF4-FFF2-40B4-BE49-F238E27FC236}">
                <a16:creationId xmlns:a16="http://schemas.microsoft.com/office/drawing/2014/main" id="{52717855-5838-9D42-979F-8CA0D02A395B}"/>
              </a:ext>
            </a:extLst>
          </p:cNvPr>
          <p:cNvSpPr>
            <a:spLocks noGrp="1"/>
          </p:cNvSpPr>
          <p:nvPr>
            <p:ph type="body" sz="quarter" idx="15" hasCustomPrompt="1"/>
          </p:nvPr>
        </p:nvSpPr>
        <p:spPr>
          <a:xfrm>
            <a:off x="609600" y="342900"/>
            <a:ext cx="10972800" cy="304800"/>
          </a:xfrm>
        </p:spPr>
        <p:txBody>
          <a:bodyPr lIns="0" rIns="0"/>
          <a:lstStyle>
            <a:lvl1pPr marL="0" indent="0">
              <a:buNone/>
              <a:defRPr b="1" spc="0" baseline="0">
                <a:solidFill>
                  <a:schemeClr val="accent1"/>
                </a:solidFill>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29" name="Content Placeholder 2">
            <a:extLst>
              <a:ext uri="{FF2B5EF4-FFF2-40B4-BE49-F238E27FC236}">
                <a16:creationId xmlns:a16="http://schemas.microsoft.com/office/drawing/2014/main" id="{6FCA3C91-0992-4B4F-99D5-0A835DBCCD78}"/>
              </a:ext>
            </a:extLst>
          </p:cNvPr>
          <p:cNvSpPr>
            <a:spLocks noGrp="1"/>
          </p:cNvSpPr>
          <p:nvPr>
            <p:ph idx="16"/>
          </p:nvPr>
        </p:nvSpPr>
        <p:spPr>
          <a:xfrm>
            <a:off x="609600" y="1562099"/>
            <a:ext cx="10972800" cy="546787"/>
          </a:xfrm>
          <a:prstGeom prst="rect">
            <a:avLst/>
          </a:prstGeom>
        </p:spPr>
        <p:txBody>
          <a:bodyPr lIns="0" rIns="0"/>
          <a:lstStyle>
            <a:lvl1pPr marL="0" indent="0" fontAlgn="t">
              <a:lnSpc>
                <a:spcPct val="110000"/>
              </a:lnSpc>
              <a:spcBef>
                <a:spcPts val="1000"/>
              </a:spcBef>
              <a:buClr>
                <a:schemeClr val="accent1"/>
              </a:buClr>
              <a:buFont typeface="Lucida Grande" panose="020B0600040502020204" pitchFamily="34" charset="0"/>
              <a:buNone/>
              <a:tabLst/>
              <a:defRPr b="1">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endParaRPr lang="en-US" dirty="0"/>
          </a:p>
        </p:txBody>
      </p:sp>
      <p:pic>
        <p:nvPicPr>
          <p:cNvPr id="14" name="Picture 13" descr="A close up of a logo&#10;&#10;Description automatically generated">
            <a:extLst>
              <a:ext uri="{FF2B5EF4-FFF2-40B4-BE49-F238E27FC236}">
                <a16:creationId xmlns:a16="http://schemas.microsoft.com/office/drawing/2014/main" id="{B7DCDE54-A446-4F45-9EAF-A0ACEA54EB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55413" y="648429"/>
            <a:ext cx="347663" cy="347663"/>
          </a:xfrm>
          <a:prstGeom prst="rect">
            <a:avLst/>
          </a:prstGeom>
        </p:spPr>
      </p:pic>
    </p:spTree>
    <p:extLst>
      <p:ext uri="{BB962C8B-B14F-4D97-AF65-F5344CB8AC3E}">
        <p14:creationId xmlns:p14="http://schemas.microsoft.com/office/powerpoint/2010/main" val="92273056"/>
      </p:ext>
    </p:extLst>
  </p:cSld>
  <p:clrMapOvr>
    <a:masterClrMapping/>
  </p:clrMapOvr>
  <p:extLst>
    <p:ext uri="{DCECCB84-F9BA-43D5-87BE-67443E8EF086}">
      <p15:sldGuideLst xmlns:p15="http://schemas.microsoft.com/office/powerpoint/2012/main">
        <p15:guide id="1" pos="96">
          <p15:clr>
            <a:srgbClr val="FBAE40"/>
          </p15:clr>
        </p15:guide>
        <p15:guide id="2" pos="7584">
          <p15:clr>
            <a:srgbClr val="FBAE40"/>
          </p15:clr>
        </p15:guide>
        <p15:guide id="3" orient="horz" pos="984">
          <p15:clr>
            <a:srgbClr val="FBAE40"/>
          </p15:clr>
        </p15:guide>
        <p15:guide id="4" orient="horz" pos="888">
          <p15:clr>
            <a:srgbClr val="FBAE40"/>
          </p15:clr>
        </p15:guide>
        <p15:guide id="5" orient="horz" pos="216">
          <p15:clr>
            <a:srgbClr val="FBAE40"/>
          </p15:clr>
        </p15:guide>
        <p15:guide id="6" orient="horz" pos="3888">
          <p15:clr>
            <a:srgbClr val="FBAE40"/>
          </p15:clr>
        </p15:guide>
        <p15:guide id="7" pos="384">
          <p15:clr>
            <a:srgbClr val="FBAE40"/>
          </p15:clr>
        </p15:guide>
        <p15:guide id="9" pos="7296">
          <p15:clr>
            <a:srgbClr val="FBAE40"/>
          </p15:clr>
        </p15:guide>
        <p15:guide id="10" orient="horz" pos="4008">
          <p15:clr>
            <a:srgbClr val="FBAE40"/>
          </p15:clr>
        </p15:guide>
        <p15:guide id="11" orient="horz" pos="408">
          <p15:clr>
            <a:srgbClr val="FBAE40"/>
          </p15:clr>
        </p15:guide>
        <p15:guide id="14" pos="2064">
          <p15:clr>
            <a:srgbClr val="FBAE40"/>
          </p15:clr>
        </p15:guide>
        <p15:guide id="22" pos="2184">
          <p15:clr>
            <a:srgbClr val="FBAE40"/>
          </p15:clr>
        </p15:guide>
        <p15:guide id="23" pos="194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Left Image - Header - Two Column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5CD17C-B725-EB4C-A88A-B8E880C83BF3}"/>
              </a:ext>
            </a:extLst>
          </p:cNvPr>
          <p:cNvSpPr>
            <a:spLocks noGrp="1"/>
          </p:cNvSpPr>
          <p:nvPr>
            <p:ph type="title"/>
          </p:nvPr>
        </p:nvSpPr>
        <p:spPr>
          <a:xfrm>
            <a:off x="609600" y="661634"/>
            <a:ext cx="10972800" cy="748066"/>
          </a:xfrm>
          <a:prstGeom prst="rect">
            <a:avLst/>
          </a:prstGeom>
        </p:spPr>
        <p:txBody>
          <a:bodyPr lIns="0" tIns="0" rIns="0" bIns="0" anchor="t">
            <a:normAutofit/>
          </a:bodyPr>
          <a:lstStyle>
            <a:lvl1pPr>
              <a:lnSpc>
                <a:spcPct val="110000"/>
              </a:lnSpc>
              <a:defRPr sz="2400" spc="0" baseline="0">
                <a:latin typeface="Georgia" panose="02040502050405020303" pitchFamily="18" charset="0"/>
              </a:defRPr>
            </a:lvl1pPr>
          </a:lstStyle>
          <a:p>
            <a:endParaRPr lang="en-US" dirty="0"/>
          </a:p>
        </p:txBody>
      </p:sp>
      <p:sp>
        <p:nvSpPr>
          <p:cNvPr id="13" name="Text Placeholder 12">
            <a:extLst>
              <a:ext uri="{FF2B5EF4-FFF2-40B4-BE49-F238E27FC236}">
                <a16:creationId xmlns:a16="http://schemas.microsoft.com/office/drawing/2014/main" id="{52717855-5838-9D42-979F-8CA0D02A395B}"/>
              </a:ext>
            </a:extLst>
          </p:cNvPr>
          <p:cNvSpPr>
            <a:spLocks noGrp="1"/>
          </p:cNvSpPr>
          <p:nvPr>
            <p:ph type="body" sz="quarter" idx="15" hasCustomPrompt="1"/>
          </p:nvPr>
        </p:nvSpPr>
        <p:spPr>
          <a:xfrm>
            <a:off x="609600" y="342900"/>
            <a:ext cx="10972800" cy="304800"/>
          </a:xfrm>
        </p:spPr>
        <p:txBody>
          <a:bodyPr lIns="0" rIns="0"/>
          <a:lstStyle>
            <a:lvl1pPr marL="0" indent="0">
              <a:buNone/>
              <a:defRPr b="1" spc="0" baseline="0">
                <a:solidFill>
                  <a:schemeClr val="accent1"/>
                </a:solidFill>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15" name="Content Placeholder 2">
            <a:extLst>
              <a:ext uri="{FF2B5EF4-FFF2-40B4-BE49-F238E27FC236}">
                <a16:creationId xmlns:a16="http://schemas.microsoft.com/office/drawing/2014/main" id="{436EEF4E-7415-1543-ACD0-B6B705314531}"/>
              </a:ext>
            </a:extLst>
          </p:cNvPr>
          <p:cNvSpPr>
            <a:spLocks noGrp="1"/>
          </p:cNvSpPr>
          <p:nvPr>
            <p:ph idx="16"/>
          </p:nvPr>
        </p:nvSpPr>
        <p:spPr>
          <a:xfrm>
            <a:off x="4376928" y="1562099"/>
            <a:ext cx="7196328" cy="916941"/>
          </a:xfrm>
          <a:prstGeom prst="rect">
            <a:avLst/>
          </a:prstGeom>
        </p:spPr>
        <p:txBody>
          <a:bodyPr lIns="0" rIns="0"/>
          <a:lstStyle>
            <a:lvl1pPr marL="0" indent="0" fontAlgn="t">
              <a:lnSpc>
                <a:spcPct val="110000"/>
              </a:lnSpc>
              <a:spcBef>
                <a:spcPts val="1000"/>
              </a:spcBef>
              <a:buClr>
                <a:schemeClr val="accent1"/>
              </a:buClr>
              <a:buFont typeface="Lucida Grande" panose="020B0600040502020204" pitchFamily="34" charset="0"/>
              <a:buNone/>
              <a:tabLst/>
              <a:defRPr b="0">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endParaRPr lang="en-US" dirty="0"/>
          </a:p>
        </p:txBody>
      </p:sp>
      <p:sp>
        <p:nvSpPr>
          <p:cNvPr id="12" name="Content Placeholder 2">
            <a:extLst>
              <a:ext uri="{FF2B5EF4-FFF2-40B4-BE49-F238E27FC236}">
                <a16:creationId xmlns:a16="http://schemas.microsoft.com/office/drawing/2014/main" id="{4FBF67A6-F965-974D-BDF9-A1E2300485F5}"/>
              </a:ext>
            </a:extLst>
          </p:cNvPr>
          <p:cNvSpPr>
            <a:spLocks noGrp="1"/>
          </p:cNvSpPr>
          <p:nvPr>
            <p:ph idx="17"/>
          </p:nvPr>
        </p:nvSpPr>
        <p:spPr>
          <a:xfrm>
            <a:off x="4376928" y="2550160"/>
            <a:ext cx="3401568" cy="3622041"/>
          </a:xfrm>
          <a:prstGeom prst="rect">
            <a:avLst/>
          </a:prstGeom>
        </p:spPr>
        <p:txBody>
          <a:bodyPr lIns="0" rIns="0"/>
          <a:lstStyle>
            <a:lvl1pPr marL="293688" indent="-293688" fontAlgn="t">
              <a:lnSpc>
                <a:spcPct val="110000"/>
              </a:lnSpc>
              <a:spcBef>
                <a:spcPts val="1000"/>
              </a:spcBef>
              <a:buClr>
                <a:schemeClr val="accent1"/>
              </a:buClr>
              <a:buFont typeface="Lucida Grande" panose="020B0600040502020204" pitchFamily="34" charset="0"/>
              <a:buChar char="→"/>
              <a:tabLst/>
              <a:defRPr>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9" name="Content Placeholder 2">
            <a:extLst>
              <a:ext uri="{FF2B5EF4-FFF2-40B4-BE49-F238E27FC236}">
                <a16:creationId xmlns:a16="http://schemas.microsoft.com/office/drawing/2014/main" id="{15B602F3-DDFB-DA40-B251-F025F31B9286}"/>
              </a:ext>
            </a:extLst>
          </p:cNvPr>
          <p:cNvSpPr>
            <a:spLocks noGrp="1"/>
          </p:cNvSpPr>
          <p:nvPr>
            <p:ph idx="18"/>
          </p:nvPr>
        </p:nvSpPr>
        <p:spPr>
          <a:xfrm>
            <a:off x="8189976" y="2550160"/>
            <a:ext cx="3401568" cy="3622041"/>
          </a:xfrm>
          <a:prstGeom prst="rect">
            <a:avLst/>
          </a:prstGeom>
        </p:spPr>
        <p:txBody>
          <a:bodyPr lIns="0" rIns="0"/>
          <a:lstStyle>
            <a:lvl1pPr marL="293688" indent="-293688" fontAlgn="t">
              <a:lnSpc>
                <a:spcPct val="110000"/>
              </a:lnSpc>
              <a:spcBef>
                <a:spcPts val="1000"/>
              </a:spcBef>
              <a:buClr>
                <a:schemeClr val="accent1"/>
              </a:buClr>
              <a:buFont typeface="Lucida Grande" panose="020B0600040502020204" pitchFamily="34" charset="0"/>
              <a:buChar char="→"/>
              <a:tabLst/>
              <a:defRPr>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Picture Placeholder 4">
            <a:extLst>
              <a:ext uri="{FF2B5EF4-FFF2-40B4-BE49-F238E27FC236}">
                <a16:creationId xmlns:a16="http://schemas.microsoft.com/office/drawing/2014/main" id="{2C8DB130-BE8E-214F-953C-69481E3C44F3}"/>
              </a:ext>
            </a:extLst>
          </p:cNvPr>
          <p:cNvSpPr>
            <a:spLocks noGrp="1"/>
          </p:cNvSpPr>
          <p:nvPr>
            <p:ph type="pic" sz="quarter" idx="19"/>
          </p:nvPr>
        </p:nvSpPr>
        <p:spPr>
          <a:xfrm>
            <a:off x="0" y="1563624"/>
            <a:ext cx="4000500" cy="4608576"/>
          </a:xfrm>
        </p:spPr>
        <p:txBody>
          <a:bodyPr/>
          <a:lstStyle/>
          <a:p>
            <a:endParaRPr lang="en-US"/>
          </a:p>
        </p:txBody>
      </p:sp>
      <p:sp>
        <p:nvSpPr>
          <p:cNvPr id="20" name="Slide Number Placeholder 91">
            <a:extLst>
              <a:ext uri="{FF2B5EF4-FFF2-40B4-BE49-F238E27FC236}">
                <a16:creationId xmlns:a16="http://schemas.microsoft.com/office/drawing/2014/main" id="{4DABAC7C-62BA-4248-84AC-D3A8B67D991F}"/>
              </a:ext>
            </a:extLst>
          </p:cNvPr>
          <p:cNvSpPr txBox="1">
            <a:spLocks/>
          </p:cNvSpPr>
          <p:nvPr userDrawn="1"/>
        </p:nvSpPr>
        <p:spPr>
          <a:xfrm>
            <a:off x="11582401" y="6393289"/>
            <a:ext cx="457200" cy="2615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8BCAEC-8638-094C-9FD8-BFBB44FF84A0}" type="slidenum">
              <a:rPr lang="en-US" sz="800" smtClean="0"/>
              <a:pPr/>
              <a:t>‹N›</a:t>
            </a:fld>
            <a:endParaRPr lang="en-US" sz="800" dirty="0"/>
          </a:p>
        </p:txBody>
      </p:sp>
      <p:pic>
        <p:nvPicPr>
          <p:cNvPr id="14" name="Picture 13" descr="A close up of a logo&#10;&#10;Description automatically generated">
            <a:extLst>
              <a:ext uri="{FF2B5EF4-FFF2-40B4-BE49-F238E27FC236}">
                <a16:creationId xmlns:a16="http://schemas.microsoft.com/office/drawing/2014/main" id="{5C7368A2-4A4D-4343-A358-7D6CBA9EE5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55413" y="648429"/>
            <a:ext cx="347663" cy="347663"/>
          </a:xfrm>
          <a:prstGeom prst="rect">
            <a:avLst/>
          </a:prstGeom>
        </p:spPr>
      </p:pic>
    </p:spTree>
    <p:extLst>
      <p:ext uri="{BB962C8B-B14F-4D97-AF65-F5344CB8AC3E}">
        <p14:creationId xmlns:p14="http://schemas.microsoft.com/office/powerpoint/2010/main" val="1302659137"/>
      </p:ext>
    </p:extLst>
  </p:cSld>
  <p:clrMapOvr>
    <a:masterClrMapping/>
  </p:clrMapOvr>
  <p:extLst>
    <p:ext uri="{DCECCB84-F9BA-43D5-87BE-67443E8EF086}">
      <p15:sldGuideLst xmlns:p15="http://schemas.microsoft.com/office/powerpoint/2012/main">
        <p15:guide id="1" pos="96">
          <p15:clr>
            <a:srgbClr val="FBAE40"/>
          </p15:clr>
        </p15:guide>
        <p15:guide id="2" pos="7584">
          <p15:clr>
            <a:srgbClr val="FBAE40"/>
          </p15:clr>
        </p15:guide>
        <p15:guide id="3" orient="horz" pos="984">
          <p15:clr>
            <a:srgbClr val="FBAE40"/>
          </p15:clr>
        </p15:guide>
        <p15:guide id="4" orient="horz" pos="888">
          <p15:clr>
            <a:srgbClr val="FBAE40"/>
          </p15:clr>
        </p15:guide>
        <p15:guide id="5" orient="horz" pos="216">
          <p15:clr>
            <a:srgbClr val="FBAE40"/>
          </p15:clr>
        </p15:guide>
        <p15:guide id="6" orient="horz" pos="3888">
          <p15:clr>
            <a:srgbClr val="FBAE40"/>
          </p15:clr>
        </p15:guide>
        <p15:guide id="7" pos="384" userDrawn="1">
          <p15:clr>
            <a:srgbClr val="FBAE40"/>
          </p15:clr>
        </p15:guide>
        <p15:guide id="9" pos="7296" userDrawn="1">
          <p15:clr>
            <a:srgbClr val="FBAE40"/>
          </p15:clr>
        </p15:guide>
        <p15:guide id="10" orient="horz" pos="4008">
          <p15:clr>
            <a:srgbClr val="FBAE40"/>
          </p15:clr>
        </p15:guide>
        <p15:guide id="11" orient="horz" pos="408">
          <p15:clr>
            <a:srgbClr val="FBAE40"/>
          </p15:clr>
        </p15:guide>
        <p15:guide id="14" pos="2640" userDrawn="1">
          <p15:clr>
            <a:srgbClr val="FBAE40"/>
          </p15:clr>
        </p15:guide>
        <p15:guide id="15" pos="5040" userDrawn="1">
          <p15:clr>
            <a:srgbClr val="FBAE40"/>
          </p15:clr>
        </p15:guide>
        <p15:guide id="19" pos="5160" userDrawn="1">
          <p15:clr>
            <a:srgbClr val="FBAE40"/>
          </p15:clr>
        </p15:guide>
        <p15:guide id="20" pos="4920" userDrawn="1">
          <p15:clr>
            <a:srgbClr val="FBAE40"/>
          </p15:clr>
        </p15:guide>
        <p15:guide id="22" pos="2760" userDrawn="1">
          <p15:clr>
            <a:srgbClr val="FBAE40"/>
          </p15:clr>
        </p15:guide>
        <p15:guide id="23" pos="252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Right Image - Header - Two Column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5CD17C-B725-EB4C-A88A-B8E880C83BF3}"/>
              </a:ext>
            </a:extLst>
          </p:cNvPr>
          <p:cNvSpPr>
            <a:spLocks noGrp="1"/>
          </p:cNvSpPr>
          <p:nvPr>
            <p:ph type="title"/>
          </p:nvPr>
        </p:nvSpPr>
        <p:spPr>
          <a:xfrm>
            <a:off x="609600" y="661634"/>
            <a:ext cx="10972800" cy="748066"/>
          </a:xfrm>
          <a:prstGeom prst="rect">
            <a:avLst/>
          </a:prstGeom>
        </p:spPr>
        <p:txBody>
          <a:bodyPr lIns="0" tIns="0" rIns="0" bIns="0" anchor="t">
            <a:normAutofit/>
          </a:bodyPr>
          <a:lstStyle>
            <a:lvl1pPr>
              <a:lnSpc>
                <a:spcPct val="110000"/>
              </a:lnSpc>
              <a:defRPr sz="2400" spc="0" baseline="0">
                <a:latin typeface="Georgia" panose="02040502050405020303" pitchFamily="18" charset="0"/>
              </a:defRPr>
            </a:lvl1pPr>
          </a:lstStyle>
          <a:p>
            <a:endParaRPr lang="en-US" dirty="0"/>
          </a:p>
        </p:txBody>
      </p:sp>
      <p:sp>
        <p:nvSpPr>
          <p:cNvPr id="13" name="Text Placeholder 12">
            <a:extLst>
              <a:ext uri="{FF2B5EF4-FFF2-40B4-BE49-F238E27FC236}">
                <a16:creationId xmlns:a16="http://schemas.microsoft.com/office/drawing/2014/main" id="{52717855-5838-9D42-979F-8CA0D02A395B}"/>
              </a:ext>
            </a:extLst>
          </p:cNvPr>
          <p:cNvSpPr>
            <a:spLocks noGrp="1"/>
          </p:cNvSpPr>
          <p:nvPr>
            <p:ph type="body" sz="quarter" idx="15" hasCustomPrompt="1"/>
          </p:nvPr>
        </p:nvSpPr>
        <p:spPr>
          <a:xfrm>
            <a:off x="609600" y="342900"/>
            <a:ext cx="10972800" cy="304800"/>
          </a:xfrm>
        </p:spPr>
        <p:txBody>
          <a:bodyPr lIns="0" rIns="0"/>
          <a:lstStyle>
            <a:lvl1pPr marL="0" indent="0">
              <a:buNone/>
              <a:defRPr b="1" spc="0" baseline="0">
                <a:solidFill>
                  <a:schemeClr val="accent1"/>
                </a:solidFill>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15" name="Content Placeholder 2">
            <a:extLst>
              <a:ext uri="{FF2B5EF4-FFF2-40B4-BE49-F238E27FC236}">
                <a16:creationId xmlns:a16="http://schemas.microsoft.com/office/drawing/2014/main" id="{436EEF4E-7415-1543-ACD0-B6B705314531}"/>
              </a:ext>
            </a:extLst>
          </p:cNvPr>
          <p:cNvSpPr>
            <a:spLocks noGrp="1"/>
          </p:cNvSpPr>
          <p:nvPr>
            <p:ph idx="16"/>
          </p:nvPr>
        </p:nvSpPr>
        <p:spPr>
          <a:xfrm>
            <a:off x="609600" y="1562099"/>
            <a:ext cx="7196328" cy="916941"/>
          </a:xfrm>
          <a:prstGeom prst="rect">
            <a:avLst/>
          </a:prstGeom>
        </p:spPr>
        <p:txBody>
          <a:bodyPr lIns="0" rIns="0"/>
          <a:lstStyle>
            <a:lvl1pPr marL="0" indent="0" fontAlgn="t">
              <a:lnSpc>
                <a:spcPct val="110000"/>
              </a:lnSpc>
              <a:spcBef>
                <a:spcPts val="1000"/>
              </a:spcBef>
              <a:buClr>
                <a:schemeClr val="accent1"/>
              </a:buClr>
              <a:buFont typeface="Lucida Grande" panose="020B0600040502020204" pitchFamily="34" charset="0"/>
              <a:buNone/>
              <a:tabLst/>
              <a:defRPr b="0">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endParaRPr lang="en-US" dirty="0"/>
          </a:p>
        </p:txBody>
      </p:sp>
      <p:sp>
        <p:nvSpPr>
          <p:cNvPr id="12" name="Content Placeholder 2">
            <a:extLst>
              <a:ext uri="{FF2B5EF4-FFF2-40B4-BE49-F238E27FC236}">
                <a16:creationId xmlns:a16="http://schemas.microsoft.com/office/drawing/2014/main" id="{4FBF67A6-F965-974D-BDF9-A1E2300485F5}"/>
              </a:ext>
            </a:extLst>
          </p:cNvPr>
          <p:cNvSpPr>
            <a:spLocks noGrp="1"/>
          </p:cNvSpPr>
          <p:nvPr>
            <p:ph idx="17"/>
          </p:nvPr>
        </p:nvSpPr>
        <p:spPr>
          <a:xfrm>
            <a:off x="609600" y="2550160"/>
            <a:ext cx="3401568" cy="3622041"/>
          </a:xfrm>
          <a:prstGeom prst="rect">
            <a:avLst/>
          </a:prstGeom>
        </p:spPr>
        <p:txBody>
          <a:bodyPr lIns="0" rIns="0"/>
          <a:lstStyle>
            <a:lvl1pPr marL="293688" indent="-293688" fontAlgn="t">
              <a:lnSpc>
                <a:spcPct val="110000"/>
              </a:lnSpc>
              <a:spcBef>
                <a:spcPts val="1000"/>
              </a:spcBef>
              <a:buClr>
                <a:schemeClr val="accent1"/>
              </a:buClr>
              <a:buFont typeface="Lucida Grande" panose="020B0600040502020204" pitchFamily="34" charset="0"/>
              <a:buChar char="→"/>
              <a:tabLst/>
              <a:defRPr>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9" name="Content Placeholder 2">
            <a:extLst>
              <a:ext uri="{FF2B5EF4-FFF2-40B4-BE49-F238E27FC236}">
                <a16:creationId xmlns:a16="http://schemas.microsoft.com/office/drawing/2014/main" id="{15B602F3-DDFB-DA40-B251-F025F31B9286}"/>
              </a:ext>
            </a:extLst>
          </p:cNvPr>
          <p:cNvSpPr>
            <a:spLocks noGrp="1"/>
          </p:cNvSpPr>
          <p:nvPr>
            <p:ph idx="18"/>
          </p:nvPr>
        </p:nvSpPr>
        <p:spPr>
          <a:xfrm>
            <a:off x="4376928" y="2550160"/>
            <a:ext cx="3401568" cy="3622041"/>
          </a:xfrm>
          <a:prstGeom prst="rect">
            <a:avLst/>
          </a:prstGeom>
        </p:spPr>
        <p:txBody>
          <a:bodyPr lIns="0" rIns="0"/>
          <a:lstStyle>
            <a:lvl1pPr marL="293688" indent="-293688" fontAlgn="t">
              <a:lnSpc>
                <a:spcPct val="110000"/>
              </a:lnSpc>
              <a:spcBef>
                <a:spcPts val="1000"/>
              </a:spcBef>
              <a:buClr>
                <a:schemeClr val="accent1"/>
              </a:buClr>
              <a:buFont typeface="Lucida Grande" panose="020B0600040502020204" pitchFamily="34" charset="0"/>
              <a:buChar char="→"/>
              <a:tabLst/>
              <a:defRPr>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Picture Placeholder 4">
            <a:extLst>
              <a:ext uri="{FF2B5EF4-FFF2-40B4-BE49-F238E27FC236}">
                <a16:creationId xmlns:a16="http://schemas.microsoft.com/office/drawing/2014/main" id="{2C8DB130-BE8E-214F-953C-69481E3C44F3}"/>
              </a:ext>
            </a:extLst>
          </p:cNvPr>
          <p:cNvSpPr>
            <a:spLocks noGrp="1"/>
          </p:cNvSpPr>
          <p:nvPr>
            <p:ph type="pic" sz="quarter" idx="19"/>
          </p:nvPr>
        </p:nvSpPr>
        <p:spPr>
          <a:xfrm>
            <a:off x="8189976" y="1559559"/>
            <a:ext cx="4000500" cy="4612642"/>
          </a:xfrm>
        </p:spPr>
        <p:txBody>
          <a:bodyPr/>
          <a:lstStyle/>
          <a:p>
            <a:endParaRPr lang="en-US"/>
          </a:p>
        </p:txBody>
      </p:sp>
      <p:sp>
        <p:nvSpPr>
          <p:cNvPr id="20" name="Slide Number Placeholder 91">
            <a:extLst>
              <a:ext uri="{FF2B5EF4-FFF2-40B4-BE49-F238E27FC236}">
                <a16:creationId xmlns:a16="http://schemas.microsoft.com/office/drawing/2014/main" id="{4DABAC7C-62BA-4248-84AC-D3A8B67D991F}"/>
              </a:ext>
            </a:extLst>
          </p:cNvPr>
          <p:cNvSpPr txBox="1">
            <a:spLocks/>
          </p:cNvSpPr>
          <p:nvPr userDrawn="1"/>
        </p:nvSpPr>
        <p:spPr>
          <a:xfrm>
            <a:off x="11582401" y="6393289"/>
            <a:ext cx="457200" cy="2615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8BCAEC-8638-094C-9FD8-BFBB44FF84A0}" type="slidenum">
              <a:rPr lang="en-US" sz="800" smtClean="0"/>
              <a:pPr/>
              <a:t>‹N›</a:t>
            </a:fld>
            <a:endParaRPr lang="en-US" sz="800" dirty="0"/>
          </a:p>
        </p:txBody>
      </p:sp>
      <p:pic>
        <p:nvPicPr>
          <p:cNvPr id="14" name="Picture 13" descr="A close up of a logo&#10;&#10;Description automatically generated">
            <a:extLst>
              <a:ext uri="{FF2B5EF4-FFF2-40B4-BE49-F238E27FC236}">
                <a16:creationId xmlns:a16="http://schemas.microsoft.com/office/drawing/2014/main" id="{83CC5BA5-1FDE-8546-8EDA-BD8754E281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55413" y="648429"/>
            <a:ext cx="347663" cy="347663"/>
          </a:xfrm>
          <a:prstGeom prst="rect">
            <a:avLst/>
          </a:prstGeom>
        </p:spPr>
      </p:pic>
    </p:spTree>
    <p:extLst>
      <p:ext uri="{BB962C8B-B14F-4D97-AF65-F5344CB8AC3E}">
        <p14:creationId xmlns:p14="http://schemas.microsoft.com/office/powerpoint/2010/main" val="3256610409"/>
      </p:ext>
    </p:extLst>
  </p:cSld>
  <p:clrMapOvr>
    <a:masterClrMapping/>
  </p:clrMapOvr>
  <p:extLst>
    <p:ext uri="{DCECCB84-F9BA-43D5-87BE-67443E8EF086}">
      <p15:sldGuideLst xmlns:p15="http://schemas.microsoft.com/office/powerpoint/2012/main">
        <p15:guide id="1" pos="96">
          <p15:clr>
            <a:srgbClr val="FBAE40"/>
          </p15:clr>
        </p15:guide>
        <p15:guide id="2" pos="7584">
          <p15:clr>
            <a:srgbClr val="FBAE40"/>
          </p15:clr>
        </p15:guide>
        <p15:guide id="3" orient="horz" pos="984">
          <p15:clr>
            <a:srgbClr val="FBAE40"/>
          </p15:clr>
        </p15:guide>
        <p15:guide id="4" orient="horz" pos="888">
          <p15:clr>
            <a:srgbClr val="FBAE40"/>
          </p15:clr>
        </p15:guide>
        <p15:guide id="5" orient="horz" pos="216">
          <p15:clr>
            <a:srgbClr val="FBAE40"/>
          </p15:clr>
        </p15:guide>
        <p15:guide id="6" orient="horz" pos="3888">
          <p15:clr>
            <a:srgbClr val="FBAE40"/>
          </p15:clr>
        </p15:guide>
        <p15:guide id="7" pos="384">
          <p15:clr>
            <a:srgbClr val="FBAE40"/>
          </p15:clr>
        </p15:guide>
        <p15:guide id="9" pos="7296">
          <p15:clr>
            <a:srgbClr val="FBAE40"/>
          </p15:clr>
        </p15:guide>
        <p15:guide id="10" orient="horz" pos="4008">
          <p15:clr>
            <a:srgbClr val="FBAE40"/>
          </p15:clr>
        </p15:guide>
        <p15:guide id="11" orient="horz" pos="408">
          <p15:clr>
            <a:srgbClr val="FBAE40"/>
          </p15:clr>
        </p15:guide>
        <p15:guide id="14" pos="2640">
          <p15:clr>
            <a:srgbClr val="FBAE40"/>
          </p15:clr>
        </p15:guide>
        <p15:guide id="15" pos="5040">
          <p15:clr>
            <a:srgbClr val="FBAE40"/>
          </p15:clr>
        </p15:guide>
        <p15:guide id="19" pos="5160">
          <p15:clr>
            <a:srgbClr val="FBAE40"/>
          </p15:clr>
        </p15:guide>
        <p15:guide id="20" pos="4920">
          <p15:clr>
            <a:srgbClr val="FBAE40"/>
          </p15:clr>
        </p15:guide>
        <p15:guide id="22" pos="2760">
          <p15:clr>
            <a:srgbClr val="FBAE40"/>
          </p15:clr>
        </p15:guide>
        <p15:guide id="23" pos="252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79A73BD-CF23-5841-8317-7AB91B8E2C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5" name="Picture 4" descr="A close up of a logo&#10;&#10;Description automatically generated">
            <a:extLst>
              <a:ext uri="{FF2B5EF4-FFF2-40B4-BE49-F238E27FC236}">
                <a16:creationId xmlns:a16="http://schemas.microsoft.com/office/drawing/2014/main" id="{5D82D88D-92A6-124F-90AB-CC8A39D5C0E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29881" y="2662881"/>
            <a:ext cx="1532237" cy="1532237"/>
          </a:xfrm>
          <a:prstGeom prst="rect">
            <a:avLst/>
          </a:prstGeom>
        </p:spPr>
      </p:pic>
    </p:spTree>
    <p:extLst>
      <p:ext uri="{BB962C8B-B14F-4D97-AF65-F5344CB8AC3E}">
        <p14:creationId xmlns:p14="http://schemas.microsoft.com/office/powerpoint/2010/main" val="2758167617"/>
      </p:ext>
    </p:extLst>
  </p:cSld>
  <p:clrMapOvr>
    <a:masterClrMapping/>
  </p:clrMapOvr>
  <p:extLst>
    <p:ext uri="{DCECCB84-F9BA-43D5-87BE-67443E8EF086}">
      <p15:sldGuideLst xmlns:p15="http://schemas.microsoft.com/office/powerpoint/2012/main">
        <p15:guide id="2" pos="6720">
          <p15:clr>
            <a:srgbClr val="FBAE40"/>
          </p15:clr>
        </p15:guide>
        <p15:guide id="3" pos="960">
          <p15:clr>
            <a:srgbClr val="FBAE40"/>
          </p15:clr>
        </p15:guide>
        <p15:guide id="4" orient="horz"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Blank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5CD17C-B725-EB4C-A88A-B8E880C83BF3}"/>
              </a:ext>
            </a:extLst>
          </p:cNvPr>
          <p:cNvSpPr>
            <a:spLocks noGrp="1"/>
          </p:cNvSpPr>
          <p:nvPr>
            <p:ph type="title"/>
          </p:nvPr>
        </p:nvSpPr>
        <p:spPr>
          <a:xfrm>
            <a:off x="609600" y="661634"/>
            <a:ext cx="10972800" cy="748066"/>
          </a:xfrm>
          <a:prstGeom prst="rect">
            <a:avLst/>
          </a:prstGeom>
        </p:spPr>
        <p:txBody>
          <a:bodyPr lIns="0" tIns="0" rIns="0" bIns="0" anchor="t">
            <a:normAutofit/>
          </a:bodyPr>
          <a:lstStyle>
            <a:lvl1pPr>
              <a:lnSpc>
                <a:spcPct val="110000"/>
              </a:lnSpc>
              <a:defRPr sz="2400" spc="0" baseline="0">
                <a:latin typeface="Georgia" panose="02040502050405020303" pitchFamily="18" charset="0"/>
              </a:defRPr>
            </a:lvl1pPr>
          </a:lstStyle>
          <a:p>
            <a:endParaRPr lang="en-US" dirty="0"/>
          </a:p>
        </p:txBody>
      </p:sp>
      <p:sp>
        <p:nvSpPr>
          <p:cNvPr id="13" name="Text Placeholder 12">
            <a:extLst>
              <a:ext uri="{FF2B5EF4-FFF2-40B4-BE49-F238E27FC236}">
                <a16:creationId xmlns:a16="http://schemas.microsoft.com/office/drawing/2014/main" id="{52717855-5838-9D42-979F-8CA0D02A395B}"/>
              </a:ext>
            </a:extLst>
          </p:cNvPr>
          <p:cNvSpPr>
            <a:spLocks noGrp="1"/>
          </p:cNvSpPr>
          <p:nvPr>
            <p:ph type="body" sz="quarter" idx="15" hasCustomPrompt="1"/>
          </p:nvPr>
        </p:nvSpPr>
        <p:spPr>
          <a:xfrm>
            <a:off x="609600" y="342900"/>
            <a:ext cx="10972800" cy="304800"/>
          </a:xfrm>
        </p:spPr>
        <p:txBody>
          <a:bodyPr lIns="0" rIns="0"/>
          <a:lstStyle>
            <a:lvl1pPr marL="0" indent="0">
              <a:buNone/>
              <a:defRPr b="1" spc="0" baseline="0">
                <a:solidFill>
                  <a:schemeClr val="accent1"/>
                </a:solidFill>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14" name="Slide Number Placeholder 91">
            <a:extLst>
              <a:ext uri="{FF2B5EF4-FFF2-40B4-BE49-F238E27FC236}">
                <a16:creationId xmlns:a16="http://schemas.microsoft.com/office/drawing/2014/main" id="{E485E22A-C2C5-F047-B28E-9485E68987C7}"/>
              </a:ext>
            </a:extLst>
          </p:cNvPr>
          <p:cNvSpPr txBox="1">
            <a:spLocks/>
          </p:cNvSpPr>
          <p:nvPr userDrawn="1"/>
        </p:nvSpPr>
        <p:spPr>
          <a:xfrm>
            <a:off x="11582401" y="6393289"/>
            <a:ext cx="457200" cy="2615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8BCAEC-8638-094C-9FD8-BFBB44FF84A0}" type="slidenum">
              <a:rPr lang="en-US" sz="800" smtClean="0"/>
              <a:pPr/>
              <a:t>‹N›</a:t>
            </a:fld>
            <a:endParaRPr lang="en-US" sz="800" dirty="0"/>
          </a:p>
        </p:txBody>
      </p:sp>
      <p:pic>
        <p:nvPicPr>
          <p:cNvPr id="7" name="Picture 6" descr="A close up of a logo&#10;&#10;Description automatically generated">
            <a:extLst>
              <a:ext uri="{FF2B5EF4-FFF2-40B4-BE49-F238E27FC236}">
                <a16:creationId xmlns:a16="http://schemas.microsoft.com/office/drawing/2014/main" id="{8CEA6F87-7594-BB41-8E6F-66A67C1FC2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55413" y="648429"/>
            <a:ext cx="347663" cy="347663"/>
          </a:xfrm>
          <a:prstGeom prst="rect">
            <a:avLst/>
          </a:prstGeom>
        </p:spPr>
      </p:pic>
    </p:spTree>
    <p:extLst>
      <p:ext uri="{BB962C8B-B14F-4D97-AF65-F5344CB8AC3E}">
        <p14:creationId xmlns:p14="http://schemas.microsoft.com/office/powerpoint/2010/main" val="4189264118"/>
      </p:ext>
    </p:extLst>
  </p:cSld>
  <p:clrMapOvr>
    <a:masterClrMapping/>
  </p:clrMapOvr>
  <p:extLst>
    <p:ext uri="{DCECCB84-F9BA-43D5-87BE-67443E8EF086}">
      <p15:sldGuideLst xmlns:p15="http://schemas.microsoft.com/office/powerpoint/2012/main">
        <p15:guide id="1" pos="96">
          <p15:clr>
            <a:srgbClr val="FBAE40"/>
          </p15:clr>
        </p15:guide>
        <p15:guide id="2" pos="7584">
          <p15:clr>
            <a:srgbClr val="FBAE40"/>
          </p15:clr>
        </p15:guide>
        <p15:guide id="3" orient="horz" pos="984">
          <p15:clr>
            <a:srgbClr val="FBAE40"/>
          </p15:clr>
        </p15:guide>
        <p15:guide id="4" orient="horz" pos="888">
          <p15:clr>
            <a:srgbClr val="FBAE40"/>
          </p15:clr>
        </p15:guide>
        <p15:guide id="5" orient="horz" pos="216">
          <p15:clr>
            <a:srgbClr val="FBAE40"/>
          </p15:clr>
        </p15:guide>
        <p15:guide id="6" orient="horz" pos="3888">
          <p15:clr>
            <a:srgbClr val="FBAE40"/>
          </p15:clr>
        </p15:guide>
        <p15:guide id="7" pos="384">
          <p15:clr>
            <a:srgbClr val="FBAE40"/>
          </p15:clr>
        </p15:guide>
        <p15:guide id="9" pos="7296">
          <p15:clr>
            <a:srgbClr val="FBAE40"/>
          </p15:clr>
        </p15:guide>
        <p15:guide id="10" orient="horz" pos="4008">
          <p15:clr>
            <a:srgbClr val="FBAE40"/>
          </p15:clr>
        </p15:guide>
        <p15:guide id="11" orient="horz" pos="408">
          <p15:clr>
            <a:srgbClr val="FBAE40"/>
          </p15:clr>
        </p15:guide>
        <p15:guide id="1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4" name="Slide Number Placeholder 91">
            <a:extLst>
              <a:ext uri="{FF2B5EF4-FFF2-40B4-BE49-F238E27FC236}">
                <a16:creationId xmlns:a16="http://schemas.microsoft.com/office/drawing/2014/main" id="{E485E22A-C2C5-F047-B28E-9485E68987C7}"/>
              </a:ext>
            </a:extLst>
          </p:cNvPr>
          <p:cNvSpPr txBox="1">
            <a:spLocks/>
          </p:cNvSpPr>
          <p:nvPr userDrawn="1"/>
        </p:nvSpPr>
        <p:spPr>
          <a:xfrm>
            <a:off x="11582401" y="6393289"/>
            <a:ext cx="457200" cy="2615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8BCAEC-8638-094C-9FD8-BFBB44FF84A0}" type="slidenum">
              <a:rPr lang="en-US" sz="800" smtClean="0"/>
              <a:pPr/>
              <a:t>‹N›</a:t>
            </a:fld>
            <a:endParaRPr lang="en-US" sz="800" dirty="0"/>
          </a:p>
        </p:txBody>
      </p:sp>
    </p:spTree>
    <p:extLst>
      <p:ext uri="{BB962C8B-B14F-4D97-AF65-F5344CB8AC3E}">
        <p14:creationId xmlns:p14="http://schemas.microsoft.com/office/powerpoint/2010/main" val="3833277146"/>
      </p:ext>
    </p:extLst>
  </p:cSld>
  <p:clrMapOvr>
    <a:masterClrMapping/>
  </p:clrMapOvr>
  <p:extLst>
    <p:ext uri="{DCECCB84-F9BA-43D5-87BE-67443E8EF086}">
      <p15:sldGuideLst xmlns:p15="http://schemas.microsoft.com/office/powerpoint/2012/main">
        <p15:guide id="1" pos="96">
          <p15:clr>
            <a:srgbClr val="FBAE40"/>
          </p15:clr>
        </p15:guide>
        <p15:guide id="2" pos="7584">
          <p15:clr>
            <a:srgbClr val="FBAE40"/>
          </p15:clr>
        </p15:guide>
        <p15:guide id="5" orient="horz" pos="216">
          <p15:clr>
            <a:srgbClr val="FBAE40"/>
          </p15:clr>
        </p15:guide>
        <p15:guide id="6" orient="horz" pos="3888">
          <p15:clr>
            <a:srgbClr val="FBAE40"/>
          </p15:clr>
        </p15:guide>
        <p15:guide id="7" pos="384">
          <p15:clr>
            <a:srgbClr val="FBAE40"/>
          </p15:clr>
        </p15:guide>
        <p15:guide id="9" pos="7296">
          <p15:clr>
            <a:srgbClr val="FBAE40"/>
          </p15:clr>
        </p15:guide>
        <p15:guide id="10" orient="horz" pos="4008">
          <p15:clr>
            <a:srgbClr val="FBAE40"/>
          </p15:clr>
        </p15:guide>
        <p15:guide id="11" orient="horz" pos="408">
          <p15:clr>
            <a:srgbClr val="FBAE40"/>
          </p15:clr>
        </p15:guide>
        <p15:guide id="1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79A73BD-CF23-5841-8317-7AB91B8E2C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7CFE2223-DEA4-0344-8E89-9390E81F8915}"/>
              </a:ext>
            </a:extLst>
          </p:cNvPr>
          <p:cNvSpPr>
            <a:spLocks noGrp="1"/>
          </p:cNvSpPr>
          <p:nvPr>
            <p:ph type="subTitle" idx="1" hasCustomPrompt="1"/>
          </p:nvPr>
        </p:nvSpPr>
        <p:spPr>
          <a:xfrm>
            <a:off x="1524000" y="4220433"/>
            <a:ext cx="9144000" cy="598993"/>
          </a:xfrm>
          <a:prstGeom prst="rect">
            <a:avLst/>
          </a:prstGeom>
        </p:spPr>
        <p:txBody>
          <a:bodyPr tIns="91440" bIns="91440" anchor="ctr">
            <a:normAutofit/>
          </a:bodyPr>
          <a:lstStyle>
            <a:lvl1pPr marL="0" indent="0" algn="ctr">
              <a:buNone/>
              <a:defRPr sz="1400">
                <a:solidFill>
                  <a:srgbClr val="58595B"/>
                </a:solidFill>
                <a:latin typeface="Georgia" panose="02040502050405020303" pitchFamily="18"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0" name="Text Placeholder 49">
            <a:extLst>
              <a:ext uri="{FF2B5EF4-FFF2-40B4-BE49-F238E27FC236}">
                <a16:creationId xmlns:a16="http://schemas.microsoft.com/office/drawing/2014/main" id="{25DDCF39-2054-4D4D-8A87-B91BB89ACF6A}"/>
              </a:ext>
            </a:extLst>
          </p:cNvPr>
          <p:cNvSpPr>
            <a:spLocks noGrp="1"/>
          </p:cNvSpPr>
          <p:nvPr>
            <p:ph type="body" sz="quarter" idx="13" hasCustomPrompt="1"/>
          </p:nvPr>
        </p:nvSpPr>
        <p:spPr>
          <a:xfrm>
            <a:off x="1524001" y="3442804"/>
            <a:ext cx="9144000" cy="1376622"/>
          </a:xfrm>
          <a:ln w="19050">
            <a:noFill/>
          </a:ln>
        </p:spPr>
        <p:txBody>
          <a:bodyPr wrap="square" lIns="91440" tIns="91440" rIns="91440" bIns="91440" anchor="t">
            <a:noAutofit/>
          </a:bodyPr>
          <a:lstStyle>
            <a:lvl1pPr marL="0" indent="0" algn="ctr">
              <a:buNone/>
              <a:defRPr sz="3200" b="1" spc="0" baseline="0">
                <a:solidFill>
                  <a:schemeClr val="accent2"/>
                </a:solidFill>
                <a:latin typeface="Arial" panose="020B0604020202020204" pitchFamily="34" charset="0"/>
                <a:cs typeface="Arial" panose="020B0604020202020204" pitchFamily="34" charset="0"/>
              </a:defRPr>
            </a:lvl1pPr>
            <a:lvl2pPr marL="457200" indent="0">
              <a:buNone/>
              <a:defRPr/>
            </a:lvl2pPr>
          </a:lstStyle>
          <a:p>
            <a:pPr lvl="0"/>
            <a:r>
              <a:rPr lang="en-US" dirty="0"/>
              <a:t>Edit Master Text Styles</a:t>
            </a:r>
          </a:p>
        </p:txBody>
      </p:sp>
      <p:cxnSp>
        <p:nvCxnSpPr>
          <p:cNvPr id="9" name="Straight Connector 8">
            <a:extLst>
              <a:ext uri="{FF2B5EF4-FFF2-40B4-BE49-F238E27FC236}">
                <a16:creationId xmlns:a16="http://schemas.microsoft.com/office/drawing/2014/main" id="{BC70BD6E-EDD6-E845-9DAF-2BA0C25418B9}"/>
              </a:ext>
            </a:extLst>
          </p:cNvPr>
          <p:cNvCxnSpPr>
            <a:cxnSpLocks/>
          </p:cNvCxnSpPr>
          <p:nvPr userDrawn="1"/>
        </p:nvCxnSpPr>
        <p:spPr>
          <a:xfrm>
            <a:off x="396240" y="6261463"/>
            <a:ext cx="11399520" cy="0"/>
          </a:xfrm>
          <a:prstGeom prst="line">
            <a:avLst/>
          </a:prstGeom>
          <a:ln>
            <a:solidFill>
              <a:schemeClr val="dk1">
                <a:alpha val="26000"/>
              </a:schemeClr>
            </a:solidFill>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84D34959-87E3-2240-8F9B-833D46F87271}"/>
              </a:ext>
            </a:extLst>
          </p:cNvPr>
          <p:cNvSpPr/>
          <p:nvPr userDrawn="1"/>
        </p:nvSpPr>
        <p:spPr>
          <a:xfrm>
            <a:off x="9975273" y="6441340"/>
            <a:ext cx="2093481" cy="215444"/>
          </a:xfrm>
          <a:prstGeom prst="rect">
            <a:avLst/>
          </a:prstGeom>
        </p:spPr>
        <p:txBody>
          <a:bodyPr wrap="square">
            <a:spAutoFit/>
          </a:bodyPr>
          <a:lstStyle/>
          <a:p>
            <a:pPr algn="ctr"/>
            <a:r>
              <a:rPr lang="en-US" sz="800" b="1" dirty="0">
                <a:solidFill>
                  <a:schemeClr val="tx2"/>
                </a:solidFill>
              </a:rPr>
              <a:t>QVC | Part of </a:t>
            </a:r>
            <a:r>
              <a:rPr lang="en-US" sz="800" b="1" dirty="0" err="1">
                <a:solidFill>
                  <a:schemeClr val="tx2"/>
                </a:solidFill>
              </a:rPr>
              <a:t>Qurate</a:t>
            </a:r>
            <a:r>
              <a:rPr lang="en-US" sz="800" b="1" dirty="0">
                <a:solidFill>
                  <a:schemeClr val="tx2"/>
                </a:solidFill>
              </a:rPr>
              <a:t> Retail Group</a:t>
            </a:r>
          </a:p>
        </p:txBody>
      </p:sp>
      <p:pic>
        <p:nvPicPr>
          <p:cNvPr id="11" name="Picture 10" descr="A close up of a logo&#10;&#10;Description automatically generated">
            <a:extLst>
              <a:ext uri="{FF2B5EF4-FFF2-40B4-BE49-F238E27FC236}">
                <a16:creationId xmlns:a16="http://schemas.microsoft.com/office/drawing/2014/main" id="{DF8ED8C7-23F5-4C4D-B645-BB802AEE868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28012" y="1319028"/>
            <a:ext cx="1735975" cy="1735975"/>
          </a:xfrm>
          <a:prstGeom prst="rect">
            <a:avLst/>
          </a:prstGeom>
        </p:spPr>
      </p:pic>
    </p:spTree>
    <p:extLst>
      <p:ext uri="{BB962C8B-B14F-4D97-AF65-F5344CB8AC3E}">
        <p14:creationId xmlns:p14="http://schemas.microsoft.com/office/powerpoint/2010/main" val="4266290147"/>
      </p:ext>
    </p:extLst>
  </p:cSld>
  <p:clrMapOvr>
    <a:masterClrMapping/>
  </p:clrMapOvr>
  <p:extLst>
    <p:ext uri="{DCECCB84-F9BA-43D5-87BE-67443E8EF086}">
      <p15:sldGuideLst xmlns:p15="http://schemas.microsoft.com/office/powerpoint/2012/main">
        <p15:guide id="1" orient="horz" pos="2160">
          <p15:clr>
            <a:srgbClr val="FBAE40"/>
          </p15:clr>
        </p15:guide>
        <p15:guide id="2" pos="6720">
          <p15:clr>
            <a:srgbClr val="FBAE40"/>
          </p15:clr>
        </p15:guide>
        <p15:guide id="3" pos="960">
          <p15:clr>
            <a:srgbClr val="FBAE40"/>
          </p15:clr>
        </p15:guide>
        <p15:guide id="4" orient="horz"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1823B8-A746-0E4D-8AA2-2CEC17E948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36600" cy="6858000"/>
          </a:xfrm>
          <a:prstGeom prst="rect">
            <a:avLst/>
          </a:prstGeom>
        </p:spPr>
      </p:pic>
      <p:sp>
        <p:nvSpPr>
          <p:cNvPr id="3" name="Subtitle 2">
            <a:extLst>
              <a:ext uri="{FF2B5EF4-FFF2-40B4-BE49-F238E27FC236}">
                <a16:creationId xmlns:a16="http://schemas.microsoft.com/office/drawing/2014/main" id="{7CFE2223-DEA4-0344-8E89-9390E81F8915}"/>
              </a:ext>
            </a:extLst>
          </p:cNvPr>
          <p:cNvSpPr>
            <a:spLocks noGrp="1"/>
          </p:cNvSpPr>
          <p:nvPr>
            <p:ph type="subTitle" idx="1" hasCustomPrompt="1"/>
          </p:nvPr>
        </p:nvSpPr>
        <p:spPr>
          <a:xfrm>
            <a:off x="1524000" y="4220433"/>
            <a:ext cx="9144000" cy="598993"/>
          </a:xfrm>
          <a:prstGeom prst="rect">
            <a:avLst/>
          </a:prstGeom>
        </p:spPr>
        <p:txBody>
          <a:bodyPr tIns="91440" bIns="91440" anchor="ctr">
            <a:normAutofit/>
          </a:bodyPr>
          <a:lstStyle>
            <a:lvl1pPr marL="0" indent="0" algn="ctr">
              <a:buNone/>
              <a:defRPr sz="1400" spc="0">
                <a:solidFill>
                  <a:srgbClr val="58595B"/>
                </a:solidFill>
                <a:latin typeface="Georgia" panose="02040502050405020303" pitchFamily="18"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0" name="Text Placeholder 49">
            <a:extLst>
              <a:ext uri="{FF2B5EF4-FFF2-40B4-BE49-F238E27FC236}">
                <a16:creationId xmlns:a16="http://schemas.microsoft.com/office/drawing/2014/main" id="{25DDCF39-2054-4D4D-8A87-B91BB89ACF6A}"/>
              </a:ext>
            </a:extLst>
          </p:cNvPr>
          <p:cNvSpPr>
            <a:spLocks noGrp="1"/>
          </p:cNvSpPr>
          <p:nvPr>
            <p:ph type="body" sz="quarter" idx="13" hasCustomPrompt="1"/>
          </p:nvPr>
        </p:nvSpPr>
        <p:spPr>
          <a:xfrm>
            <a:off x="1524001" y="3442804"/>
            <a:ext cx="9144000" cy="1376622"/>
          </a:xfrm>
          <a:ln w="19050">
            <a:noFill/>
          </a:ln>
        </p:spPr>
        <p:txBody>
          <a:bodyPr wrap="square" lIns="91440" tIns="91440" rIns="91440" bIns="91440" anchor="t">
            <a:noAutofit/>
          </a:bodyPr>
          <a:lstStyle>
            <a:lvl1pPr marL="0" indent="0" algn="ctr">
              <a:buNone/>
              <a:defRPr sz="3200" b="1" spc="0" baseline="0">
                <a:solidFill>
                  <a:schemeClr val="accent2"/>
                </a:solidFill>
                <a:latin typeface="Arial" panose="020B0604020202020204" pitchFamily="34" charset="0"/>
                <a:cs typeface="Arial" panose="020B0604020202020204" pitchFamily="34" charset="0"/>
              </a:defRPr>
            </a:lvl1pPr>
            <a:lvl2pPr marL="457200" indent="0">
              <a:buNone/>
              <a:defRPr/>
            </a:lvl2pPr>
          </a:lstStyle>
          <a:p>
            <a:pPr lvl="0"/>
            <a:r>
              <a:rPr lang="en-US" dirty="0"/>
              <a:t>Edit Master Text Styles</a:t>
            </a:r>
          </a:p>
        </p:txBody>
      </p:sp>
      <p:cxnSp>
        <p:nvCxnSpPr>
          <p:cNvPr id="9" name="Straight Connector 8">
            <a:extLst>
              <a:ext uri="{FF2B5EF4-FFF2-40B4-BE49-F238E27FC236}">
                <a16:creationId xmlns:a16="http://schemas.microsoft.com/office/drawing/2014/main" id="{814CEC91-8404-B141-BB5A-8A40DC415CC4}"/>
              </a:ext>
            </a:extLst>
          </p:cNvPr>
          <p:cNvCxnSpPr>
            <a:cxnSpLocks/>
          </p:cNvCxnSpPr>
          <p:nvPr userDrawn="1"/>
        </p:nvCxnSpPr>
        <p:spPr>
          <a:xfrm>
            <a:off x="396240" y="6261463"/>
            <a:ext cx="11399520" cy="0"/>
          </a:xfrm>
          <a:prstGeom prst="line">
            <a:avLst/>
          </a:prstGeom>
          <a:ln>
            <a:solidFill>
              <a:schemeClr val="dk1">
                <a:alpha val="26000"/>
              </a:schemeClr>
            </a:solidFill>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78513B61-50C7-D14E-8B54-0CE95CE2A490}"/>
              </a:ext>
            </a:extLst>
          </p:cNvPr>
          <p:cNvSpPr/>
          <p:nvPr userDrawn="1"/>
        </p:nvSpPr>
        <p:spPr>
          <a:xfrm>
            <a:off x="9975273" y="6441340"/>
            <a:ext cx="2093481" cy="215444"/>
          </a:xfrm>
          <a:prstGeom prst="rect">
            <a:avLst/>
          </a:prstGeom>
        </p:spPr>
        <p:txBody>
          <a:bodyPr wrap="square">
            <a:spAutoFit/>
          </a:bodyPr>
          <a:lstStyle/>
          <a:p>
            <a:pPr algn="ctr"/>
            <a:r>
              <a:rPr lang="en-US" sz="800" b="1" dirty="0">
                <a:solidFill>
                  <a:schemeClr val="tx2"/>
                </a:solidFill>
              </a:rPr>
              <a:t>QVC | Part of </a:t>
            </a:r>
            <a:r>
              <a:rPr lang="en-US" sz="800" b="1" dirty="0" err="1">
                <a:solidFill>
                  <a:schemeClr val="tx2"/>
                </a:solidFill>
              </a:rPr>
              <a:t>Qurate</a:t>
            </a:r>
            <a:r>
              <a:rPr lang="en-US" sz="800" b="1" dirty="0">
                <a:solidFill>
                  <a:schemeClr val="tx2"/>
                </a:solidFill>
              </a:rPr>
              <a:t> Retail Group</a:t>
            </a:r>
          </a:p>
        </p:txBody>
      </p:sp>
      <p:pic>
        <p:nvPicPr>
          <p:cNvPr id="11" name="Picture 10" descr="A close up of a logo&#10;&#10;Description automatically generated">
            <a:extLst>
              <a:ext uri="{FF2B5EF4-FFF2-40B4-BE49-F238E27FC236}">
                <a16:creationId xmlns:a16="http://schemas.microsoft.com/office/drawing/2014/main" id="{BF3C70F7-7584-C949-968E-FAB89E14552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28012" y="1319028"/>
            <a:ext cx="1735975" cy="1735975"/>
          </a:xfrm>
          <a:prstGeom prst="rect">
            <a:avLst/>
          </a:prstGeom>
        </p:spPr>
      </p:pic>
    </p:spTree>
    <p:extLst>
      <p:ext uri="{BB962C8B-B14F-4D97-AF65-F5344CB8AC3E}">
        <p14:creationId xmlns:p14="http://schemas.microsoft.com/office/powerpoint/2010/main" val="3525811165"/>
      </p:ext>
    </p:extLst>
  </p:cSld>
  <p:clrMapOvr>
    <a:masterClrMapping/>
  </p:clrMapOvr>
  <p:extLst>
    <p:ext uri="{DCECCB84-F9BA-43D5-87BE-67443E8EF086}">
      <p15:sldGuideLst xmlns:p15="http://schemas.microsoft.com/office/powerpoint/2012/main">
        <p15:guide id="1" orient="horz" pos="2160">
          <p15:clr>
            <a:srgbClr val="FBAE40"/>
          </p15:clr>
        </p15:guide>
        <p15:guide id="2" pos="6720">
          <p15:clr>
            <a:srgbClr val="FBAE40"/>
          </p15:clr>
        </p15:guide>
        <p15:guide id="3" pos="960">
          <p15:clr>
            <a:srgbClr val="FBAE40"/>
          </p15:clr>
        </p15:guide>
        <p15:guide id="4" orient="horz"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accent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0EADC26-8608-F648-A936-8F70ED72AD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352"/>
            <a:ext cx="12192000" cy="6856648"/>
          </a:xfrm>
          <a:prstGeom prst="rect">
            <a:avLst/>
          </a:prstGeom>
        </p:spPr>
      </p:pic>
      <p:sp>
        <p:nvSpPr>
          <p:cNvPr id="3" name="Subtitle 2">
            <a:extLst>
              <a:ext uri="{FF2B5EF4-FFF2-40B4-BE49-F238E27FC236}">
                <a16:creationId xmlns:a16="http://schemas.microsoft.com/office/drawing/2014/main" id="{7CFE2223-DEA4-0344-8E89-9390E81F8915}"/>
              </a:ext>
            </a:extLst>
          </p:cNvPr>
          <p:cNvSpPr>
            <a:spLocks noGrp="1"/>
          </p:cNvSpPr>
          <p:nvPr>
            <p:ph type="subTitle" idx="1" hasCustomPrompt="1"/>
          </p:nvPr>
        </p:nvSpPr>
        <p:spPr>
          <a:xfrm>
            <a:off x="609601" y="5881819"/>
            <a:ext cx="9182100" cy="214182"/>
          </a:xfrm>
          <a:prstGeom prst="rect">
            <a:avLst/>
          </a:prstGeom>
        </p:spPr>
        <p:txBody>
          <a:bodyPr lIns="0" tIns="0" rIns="0" bIns="0" anchor="ctr">
            <a:normAutofit/>
          </a:bodyPr>
          <a:lstStyle>
            <a:lvl1pPr marL="0" indent="0" algn="l">
              <a:buNone/>
              <a:defRPr sz="1400" b="1" spc="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0" name="Text Placeholder 49">
            <a:extLst>
              <a:ext uri="{FF2B5EF4-FFF2-40B4-BE49-F238E27FC236}">
                <a16:creationId xmlns:a16="http://schemas.microsoft.com/office/drawing/2014/main" id="{25DDCF39-2054-4D4D-8A87-B91BB89ACF6A}"/>
              </a:ext>
            </a:extLst>
          </p:cNvPr>
          <p:cNvSpPr>
            <a:spLocks noGrp="1"/>
          </p:cNvSpPr>
          <p:nvPr>
            <p:ph type="body" sz="quarter" idx="13" hasCustomPrompt="1"/>
          </p:nvPr>
        </p:nvSpPr>
        <p:spPr>
          <a:xfrm>
            <a:off x="609600" y="4720282"/>
            <a:ext cx="9176950" cy="1136822"/>
          </a:xfrm>
          <a:ln w="19050">
            <a:noFill/>
          </a:ln>
        </p:spPr>
        <p:txBody>
          <a:bodyPr wrap="square" lIns="0" tIns="0" rIns="0" bIns="0" anchor="b" anchorCtr="0">
            <a:noAutofit/>
          </a:bodyPr>
          <a:lstStyle>
            <a:lvl1pPr marL="0" indent="0" algn="l">
              <a:buNone/>
              <a:defRPr sz="3200" b="1" spc="0" baseline="0">
                <a:solidFill>
                  <a:schemeClr val="accent2"/>
                </a:solidFill>
                <a:latin typeface="Arial" panose="020B0604020202020204" pitchFamily="34" charset="0"/>
                <a:cs typeface="Arial" panose="020B0604020202020204" pitchFamily="34" charset="0"/>
              </a:defRPr>
            </a:lvl1pPr>
            <a:lvl2pPr marL="457200" indent="0">
              <a:buNone/>
              <a:defRPr/>
            </a:lvl2pPr>
          </a:lstStyle>
          <a:p>
            <a:pPr lvl="0"/>
            <a:r>
              <a:rPr lang="en-US" dirty="0"/>
              <a:t>Edit Master Text Styles</a:t>
            </a:r>
          </a:p>
        </p:txBody>
      </p:sp>
    </p:spTree>
    <p:extLst>
      <p:ext uri="{BB962C8B-B14F-4D97-AF65-F5344CB8AC3E}">
        <p14:creationId xmlns:p14="http://schemas.microsoft.com/office/powerpoint/2010/main" val="2753569732"/>
      </p:ext>
    </p:extLst>
  </p:cSld>
  <p:clrMapOvr>
    <a:masterClrMapping/>
  </p:clrMapOvr>
  <p:extLst>
    <p:ext uri="{DCECCB84-F9BA-43D5-87BE-67443E8EF086}">
      <p15:sldGuideLst xmlns:p15="http://schemas.microsoft.com/office/powerpoint/2012/main">
        <p15:guide id="1" orient="horz" pos="2976" userDrawn="1">
          <p15:clr>
            <a:srgbClr val="FBAE40"/>
          </p15:clr>
        </p15:guide>
        <p15:guide id="2" pos="7296" userDrawn="1">
          <p15:clr>
            <a:srgbClr val="FBAE40"/>
          </p15:clr>
        </p15:guide>
        <p15:guide id="3" pos="384" userDrawn="1">
          <p15:clr>
            <a:srgbClr val="FBAE40"/>
          </p15:clr>
        </p15:guide>
        <p15:guide id="4" orient="horz" pos="3696" userDrawn="1">
          <p15:clr>
            <a:srgbClr val="FBAE40"/>
          </p15:clr>
        </p15:guide>
        <p15:guide id="5" pos="6168" userDrawn="1">
          <p15:clr>
            <a:srgbClr val="FBAE40"/>
          </p15:clr>
        </p15:guide>
        <p15:guide id="6" orient="horz"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Break">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6FF802-6840-2648-A8E5-4F7F60F421D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7CFE2223-DEA4-0344-8E89-9390E81F8915}"/>
              </a:ext>
            </a:extLst>
          </p:cNvPr>
          <p:cNvSpPr>
            <a:spLocks noGrp="1"/>
          </p:cNvSpPr>
          <p:nvPr>
            <p:ph type="subTitle" idx="1" hasCustomPrompt="1"/>
          </p:nvPr>
        </p:nvSpPr>
        <p:spPr>
          <a:xfrm>
            <a:off x="609601" y="5881819"/>
            <a:ext cx="9182100" cy="214182"/>
          </a:xfrm>
          <a:prstGeom prst="rect">
            <a:avLst/>
          </a:prstGeom>
        </p:spPr>
        <p:txBody>
          <a:bodyPr lIns="0" tIns="0" rIns="0" bIns="0" anchor="ctr">
            <a:normAutofit/>
          </a:bodyPr>
          <a:lstStyle>
            <a:lvl1pPr marL="0" indent="0" algn="l">
              <a:buNone/>
              <a:defRPr sz="1400" b="1" spc="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0" name="Text Placeholder 49">
            <a:extLst>
              <a:ext uri="{FF2B5EF4-FFF2-40B4-BE49-F238E27FC236}">
                <a16:creationId xmlns:a16="http://schemas.microsoft.com/office/drawing/2014/main" id="{25DDCF39-2054-4D4D-8A87-B91BB89ACF6A}"/>
              </a:ext>
            </a:extLst>
          </p:cNvPr>
          <p:cNvSpPr>
            <a:spLocks noGrp="1"/>
          </p:cNvSpPr>
          <p:nvPr>
            <p:ph type="body" sz="quarter" idx="13" hasCustomPrompt="1"/>
          </p:nvPr>
        </p:nvSpPr>
        <p:spPr>
          <a:xfrm>
            <a:off x="609600" y="4720282"/>
            <a:ext cx="9176950" cy="1136822"/>
          </a:xfrm>
          <a:ln w="19050">
            <a:noFill/>
          </a:ln>
        </p:spPr>
        <p:txBody>
          <a:bodyPr wrap="square" lIns="0" tIns="0" rIns="0" bIns="0" anchor="b" anchorCtr="0">
            <a:noAutofit/>
          </a:bodyPr>
          <a:lstStyle>
            <a:lvl1pPr marL="0" indent="0" algn="l">
              <a:buNone/>
              <a:defRPr sz="3200" b="1" spc="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Edit Master Text Styles</a:t>
            </a:r>
          </a:p>
        </p:txBody>
      </p:sp>
    </p:spTree>
    <p:extLst>
      <p:ext uri="{BB962C8B-B14F-4D97-AF65-F5344CB8AC3E}">
        <p14:creationId xmlns:p14="http://schemas.microsoft.com/office/powerpoint/2010/main" val="2060903711"/>
      </p:ext>
    </p:extLst>
  </p:cSld>
  <p:clrMapOvr>
    <a:masterClrMapping/>
  </p:clrMapOvr>
  <p:extLst>
    <p:ext uri="{DCECCB84-F9BA-43D5-87BE-67443E8EF086}">
      <p15:sldGuideLst xmlns:p15="http://schemas.microsoft.com/office/powerpoint/2012/main">
        <p15:guide id="1" orient="horz" pos="2976">
          <p15:clr>
            <a:srgbClr val="FBAE40"/>
          </p15:clr>
        </p15:guide>
        <p15:guide id="2" pos="7296">
          <p15:clr>
            <a:srgbClr val="FBAE40"/>
          </p15:clr>
        </p15:guide>
        <p15:guide id="3" pos="384">
          <p15:clr>
            <a:srgbClr val="FBAE40"/>
          </p15:clr>
        </p15:guide>
        <p15:guide id="4" orient="horz" pos="3696">
          <p15:clr>
            <a:srgbClr val="FBAE40"/>
          </p15:clr>
        </p15:guide>
        <p15:guide id="5" pos="6168">
          <p15:clr>
            <a:srgbClr val="FBAE40"/>
          </p15:clr>
        </p15:guide>
        <p15:guide id="6" orient="horz"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Section Break">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6FF802-6840-2648-A8E5-4F7F60F421D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0" name="Text Placeholder 49">
            <a:extLst>
              <a:ext uri="{FF2B5EF4-FFF2-40B4-BE49-F238E27FC236}">
                <a16:creationId xmlns:a16="http://schemas.microsoft.com/office/drawing/2014/main" id="{25DDCF39-2054-4D4D-8A87-B91BB89ACF6A}"/>
              </a:ext>
            </a:extLst>
          </p:cNvPr>
          <p:cNvSpPr>
            <a:spLocks noGrp="1"/>
          </p:cNvSpPr>
          <p:nvPr>
            <p:ph type="body" sz="quarter" idx="13" hasCustomPrompt="1"/>
          </p:nvPr>
        </p:nvSpPr>
        <p:spPr>
          <a:xfrm>
            <a:off x="609601" y="685798"/>
            <a:ext cx="10972799" cy="5486401"/>
          </a:xfrm>
          <a:ln w="19050">
            <a:noFill/>
          </a:ln>
        </p:spPr>
        <p:txBody>
          <a:bodyPr wrap="square" lIns="365760" tIns="182880" rIns="365760" bIns="182880" anchor="ctr">
            <a:noAutofit/>
          </a:bodyPr>
          <a:lstStyle>
            <a:lvl1pPr marL="0" indent="0" algn="ctr">
              <a:buNone/>
              <a:defRPr sz="4000" b="1" spc="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Edit Quote Text</a:t>
            </a:r>
          </a:p>
        </p:txBody>
      </p:sp>
      <p:sp>
        <p:nvSpPr>
          <p:cNvPr id="2" name="Rectangle 1">
            <a:extLst>
              <a:ext uri="{FF2B5EF4-FFF2-40B4-BE49-F238E27FC236}">
                <a16:creationId xmlns:a16="http://schemas.microsoft.com/office/drawing/2014/main" id="{F56D1A5E-65FF-AB44-9D38-19862F8C8A9F}"/>
              </a:ext>
            </a:extLst>
          </p:cNvPr>
          <p:cNvSpPr/>
          <p:nvPr userDrawn="1"/>
        </p:nvSpPr>
        <p:spPr>
          <a:xfrm>
            <a:off x="609600" y="685798"/>
            <a:ext cx="10972800" cy="5486403"/>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4718511"/>
      </p:ext>
    </p:extLst>
  </p:cSld>
  <p:clrMapOvr>
    <a:masterClrMapping/>
  </p:clrMapOvr>
  <p:extLst>
    <p:ext uri="{DCECCB84-F9BA-43D5-87BE-67443E8EF086}">
      <p15:sldGuideLst xmlns:p15="http://schemas.microsoft.com/office/powerpoint/2012/main">
        <p15:guide id="1" orient="horz">
          <p15:clr>
            <a:srgbClr val="FBAE40"/>
          </p15:clr>
        </p15:guide>
        <p15:guide id="2" pos="7296">
          <p15:clr>
            <a:srgbClr val="FBAE40"/>
          </p15:clr>
        </p15:guide>
        <p15:guide id="3" pos="384">
          <p15:clr>
            <a:srgbClr val="FBAE40"/>
          </p15:clr>
        </p15:guide>
        <p15:guide id="6" orient="horz" pos="3888" userDrawn="1">
          <p15:clr>
            <a:srgbClr val="FBAE40"/>
          </p15:clr>
        </p15:guide>
        <p15:guide id="7" orient="horz" pos="432" userDrawn="1">
          <p15:clr>
            <a:srgbClr val="FBAE40"/>
          </p15:clr>
        </p15:guide>
        <p15:guide id="8" orient="horz" pos="624">
          <p15:clr>
            <a:srgbClr val="FBAE40"/>
          </p15:clr>
        </p15:guide>
        <p15:guide id="9" orient="horz" pos="1032">
          <p15:clr>
            <a:srgbClr val="FBAE40"/>
          </p15:clr>
        </p15:guide>
        <p15:guide id="10" pos="7032">
          <p15:clr>
            <a:srgbClr val="FBAE40"/>
          </p15:clr>
        </p15:guide>
        <p15:guide id="11" pos="64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5CD17C-B725-EB4C-A88A-B8E880C83BF3}"/>
              </a:ext>
            </a:extLst>
          </p:cNvPr>
          <p:cNvSpPr>
            <a:spLocks noGrp="1"/>
          </p:cNvSpPr>
          <p:nvPr>
            <p:ph type="title"/>
          </p:nvPr>
        </p:nvSpPr>
        <p:spPr>
          <a:xfrm>
            <a:off x="609600" y="661634"/>
            <a:ext cx="10972800" cy="748066"/>
          </a:xfrm>
          <a:prstGeom prst="rect">
            <a:avLst/>
          </a:prstGeom>
        </p:spPr>
        <p:txBody>
          <a:bodyPr lIns="0" tIns="0" rIns="0" bIns="0" anchor="t">
            <a:normAutofit/>
          </a:bodyPr>
          <a:lstStyle>
            <a:lvl1pPr>
              <a:lnSpc>
                <a:spcPct val="110000"/>
              </a:lnSpc>
              <a:defRPr sz="2400" spc="0" baseline="0">
                <a:latin typeface="Georgia" panose="02040502050405020303" pitchFamily="18" charset="0"/>
              </a:defRPr>
            </a:lvl1pPr>
          </a:lstStyle>
          <a:p>
            <a:endParaRPr lang="en-US" dirty="0"/>
          </a:p>
        </p:txBody>
      </p:sp>
      <p:sp>
        <p:nvSpPr>
          <p:cNvPr id="13" name="Text Placeholder 12">
            <a:extLst>
              <a:ext uri="{FF2B5EF4-FFF2-40B4-BE49-F238E27FC236}">
                <a16:creationId xmlns:a16="http://schemas.microsoft.com/office/drawing/2014/main" id="{52717855-5838-9D42-979F-8CA0D02A395B}"/>
              </a:ext>
            </a:extLst>
          </p:cNvPr>
          <p:cNvSpPr>
            <a:spLocks noGrp="1"/>
          </p:cNvSpPr>
          <p:nvPr>
            <p:ph type="body" sz="quarter" idx="15" hasCustomPrompt="1"/>
          </p:nvPr>
        </p:nvSpPr>
        <p:spPr>
          <a:xfrm>
            <a:off x="609600" y="342900"/>
            <a:ext cx="10972800" cy="304800"/>
          </a:xfrm>
        </p:spPr>
        <p:txBody>
          <a:bodyPr lIns="0" rIns="0"/>
          <a:lstStyle>
            <a:lvl1pPr marL="0" indent="0">
              <a:buNone/>
              <a:defRPr b="1" spc="0" baseline="0">
                <a:solidFill>
                  <a:schemeClr val="accent1"/>
                </a:solidFill>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15" name="Content Placeholder 2">
            <a:extLst>
              <a:ext uri="{FF2B5EF4-FFF2-40B4-BE49-F238E27FC236}">
                <a16:creationId xmlns:a16="http://schemas.microsoft.com/office/drawing/2014/main" id="{436EEF4E-7415-1543-ACD0-B6B705314531}"/>
              </a:ext>
            </a:extLst>
          </p:cNvPr>
          <p:cNvSpPr>
            <a:spLocks noGrp="1"/>
          </p:cNvSpPr>
          <p:nvPr>
            <p:ph idx="16"/>
          </p:nvPr>
        </p:nvSpPr>
        <p:spPr>
          <a:xfrm>
            <a:off x="609600" y="1562099"/>
            <a:ext cx="10972800" cy="4614863"/>
          </a:xfrm>
          <a:prstGeom prst="rect">
            <a:avLst/>
          </a:prstGeom>
        </p:spPr>
        <p:txBody>
          <a:bodyPr lIns="0" rIns="0"/>
          <a:lstStyle>
            <a:lvl1pPr marL="293688" indent="-293688" fontAlgn="t">
              <a:lnSpc>
                <a:spcPct val="110000"/>
              </a:lnSpc>
              <a:spcBef>
                <a:spcPts val="1000"/>
              </a:spcBef>
              <a:buClr>
                <a:schemeClr val="accent1"/>
              </a:buClr>
              <a:buFont typeface="Lucida Grande" panose="020B0600040502020204" pitchFamily="34" charset="0"/>
              <a:buChar char="→"/>
              <a:tabLst/>
              <a:defRPr>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Slide Number Placeholder 91">
            <a:extLst>
              <a:ext uri="{FF2B5EF4-FFF2-40B4-BE49-F238E27FC236}">
                <a16:creationId xmlns:a16="http://schemas.microsoft.com/office/drawing/2014/main" id="{2166528A-7D50-EB45-8E1A-68B00B05E332}"/>
              </a:ext>
            </a:extLst>
          </p:cNvPr>
          <p:cNvSpPr txBox="1">
            <a:spLocks/>
          </p:cNvSpPr>
          <p:nvPr userDrawn="1"/>
        </p:nvSpPr>
        <p:spPr>
          <a:xfrm>
            <a:off x="11582401" y="6393289"/>
            <a:ext cx="457200" cy="2615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8BCAEC-8638-094C-9FD8-BFBB44FF84A0}" type="slidenum">
              <a:rPr lang="en-US" sz="800" smtClean="0"/>
              <a:pPr/>
              <a:t>‹N›</a:t>
            </a:fld>
            <a:endParaRPr lang="en-US" sz="800" dirty="0"/>
          </a:p>
        </p:txBody>
      </p:sp>
      <p:pic>
        <p:nvPicPr>
          <p:cNvPr id="10" name="Picture 9" descr="A close up of a logo&#10;&#10;Description automatically generated">
            <a:extLst>
              <a:ext uri="{FF2B5EF4-FFF2-40B4-BE49-F238E27FC236}">
                <a16:creationId xmlns:a16="http://schemas.microsoft.com/office/drawing/2014/main" id="{B2D4131A-3F5F-284C-BCA4-C533BAA206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55413" y="648429"/>
            <a:ext cx="347663" cy="347663"/>
          </a:xfrm>
          <a:prstGeom prst="rect">
            <a:avLst/>
          </a:prstGeom>
        </p:spPr>
      </p:pic>
    </p:spTree>
    <p:extLst>
      <p:ext uri="{BB962C8B-B14F-4D97-AF65-F5344CB8AC3E}">
        <p14:creationId xmlns:p14="http://schemas.microsoft.com/office/powerpoint/2010/main" val="3693190193"/>
      </p:ext>
    </p:extLst>
  </p:cSld>
  <p:clrMapOvr>
    <a:masterClrMapping/>
  </p:clrMapOvr>
  <p:extLst>
    <p:ext uri="{DCECCB84-F9BA-43D5-87BE-67443E8EF086}">
      <p15:sldGuideLst xmlns:p15="http://schemas.microsoft.com/office/powerpoint/2012/main">
        <p15:guide id="1" pos="96" userDrawn="1">
          <p15:clr>
            <a:srgbClr val="FBAE40"/>
          </p15:clr>
        </p15:guide>
        <p15:guide id="2" pos="7584" userDrawn="1">
          <p15:clr>
            <a:srgbClr val="FBAE40"/>
          </p15:clr>
        </p15:guide>
        <p15:guide id="3" orient="horz" pos="984" userDrawn="1">
          <p15:clr>
            <a:srgbClr val="FBAE40"/>
          </p15:clr>
        </p15:guide>
        <p15:guide id="4" orient="horz" pos="888" userDrawn="1">
          <p15:clr>
            <a:srgbClr val="FBAE40"/>
          </p15:clr>
        </p15:guide>
        <p15:guide id="5" orient="horz" pos="216" userDrawn="1">
          <p15:clr>
            <a:srgbClr val="FBAE40"/>
          </p15:clr>
        </p15:guide>
        <p15:guide id="6" orient="horz" pos="3888" userDrawn="1">
          <p15:clr>
            <a:srgbClr val="FBAE40"/>
          </p15:clr>
        </p15:guide>
        <p15:guide id="7" pos="384" userDrawn="1">
          <p15:clr>
            <a:srgbClr val="FBAE40"/>
          </p15:clr>
        </p15:guide>
        <p15:guide id="9" pos="7296" userDrawn="1">
          <p15:clr>
            <a:srgbClr val="FBAE40"/>
          </p15:clr>
        </p15:guide>
        <p15:guide id="10" orient="horz" pos="4008" userDrawn="1">
          <p15:clr>
            <a:srgbClr val="FBAE40"/>
          </p15:clr>
        </p15:guide>
        <p15:guide id="11" orient="horz" pos="40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Two Column">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5CD17C-B725-EB4C-A88A-B8E880C83BF3}"/>
              </a:ext>
            </a:extLst>
          </p:cNvPr>
          <p:cNvSpPr>
            <a:spLocks noGrp="1"/>
          </p:cNvSpPr>
          <p:nvPr>
            <p:ph type="title"/>
          </p:nvPr>
        </p:nvSpPr>
        <p:spPr>
          <a:xfrm>
            <a:off x="609600" y="661634"/>
            <a:ext cx="10972800" cy="748066"/>
          </a:xfrm>
          <a:prstGeom prst="rect">
            <a:avLst/>
          </a:prstGeom>
        </p:spPr>
        <p:txBody>
          <a:bodyPr lIns="0" tIns="0" rIns="0" bIns="0" anchor="t">
            <a:normAutofit/>
          </a:bodyPr>
          <a:lstStyle>
            <a:lvl1pPr>
              <a:lnSpc>
                <a:spcPct val="110000"/>
              </a:lnSpc>
              <a:defRPr sz="2400" spc="0" baseline="0">
                <a:latin typeface="Georgia" panose="02040502050405020303" pitchFamily="18" charset="0"/>
              </a:defRPr>
            </a:lvl1pPr>
          </a:lstStyle>
          <a:p>
            <a:endParaRPr lang="en-US" dirty="0"/>
          </a:p>
        </p:txBody>
      </p:sp>
      <p:sp>
        <p:nvSpPr>
          <p:cNvPr id="13" name="Text Placeholder 12">
            <a:extLst>
              <a:ext uri="{FF2B5EF4-FFF2-40B4-BE49-F238E27FC236}">
                <a16:creationId xmlns:a16="http://schemas.microsoft.com/office/drawing/2014/main" id="{52717855-5838-9D42-979F-8CA0D02A395B}"/>
              </a:ext>
            </a:extLst>
          </p:cNvPr>
          <p:cNvSpPr>
            <a:spLocks noGrp="1"/>
          </p:cNvSpPr>
          <p:nvPr>
            <p:ph type="body" sz="quarter" idx="15" hasCustomPrompt="1"/>
          </p:nvPr>
        </p:nvSpPr>
        <p:spPr>
          <a:xfrm>
            <a:off x="609600" y="342900"/>
            <a:ext cx="10972800" cy="304800"/>
          </a:xfrm>
        </p:spPr>
        <p:txBody>
          <a:bodyPr lIns="0" rIns="0"/>
          <a:lstStyle>
            <a:lvl1pPr marL="0" indent="0">
              <a:buNone/>
              <a:defRPr b="1" spc="0" baseline="0">
                <a:solidFill>
                  <a:schemeClr val="accent1"/>
                </a:solidFill>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15" name="Content Placeholder 2">
            <a:extLst>
              <a:ext uri="{FF2B5EF4-FFF2-40B4-BE49-F238E27FC236}">
                <a16:creationId xmlns:a16="http://schemas.microsoft.com/office/drawing/2014/main" id="{436EEF4E-7415-1543-ACD0-B6B705314531}"/>
              </a:ext>
            </a:extLst>
          </p:cNvPr>
          <p:cNvSpPr>
            <a:spLocks noGrp="1"/>
          </p:cNvSpPr>
          <p:nvPr>
            <p:ph idx="16"/>
          </p:nvPr>
        </p:nvSpPr>
        <p:spPr>
          <a:xfrm>
            <a:off x="609600" y="1562099"/>
            <a:ext cx="5294376" cy="4614863"/>
          </a:xfrm>
          <a:prstGeom prst="rect">
            <a:avLst/>
          </a:prstGeom>
        </p:spPr>
        <p:txBody>
          <a:bodyPr lIns="0" rIns="0"/>
          <a:lstStyle>
            <a:lvl1pPr marL="293688" indent="-293688" fontAlgn="t">
              <a:lnSpc>
                <a:spcPct val="110000"/>
              </a:lnSpc>
              <a:spcBef>
                <a:spcPts val="1000"/>
              </a:spcBef>
              <a:buClr>
                <a:schemeClr val="accent1"/>
              </a:buClr>
              <a:buFont typeface="Lucida Grande" panose="020B0600040502020204" pitchFamily="34" charset="0"/>
              <a:buChar char="→"/>
              <a:tabLst/>
              <a:defRPr>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2" name="Content Placeholder 2">
            <a:extLst>
              <a:ext uri="{FF2B5EF4-FFF2-40B4-BE49-F238E27FC236}">
                <a16:creationId xmlns:a16="http://schemas.microsoft.com/office/drawing/2014/main" id="{30930631-A82D-0C4F-91F3-307CA0C30288}"/>
              </a:ext>
            </a:extLst>
          </p:cNvPr>
          <p:cNvSpPr>
            <a:spLocks noGrp="1"/>
          </p:cNvSpPr>
          <p:nvPr>
            <p:ph idx="17"/>
          </p:nvPr>
        </p:nvSpPr>
        <p:spPr>
          <a:xfrm>
            <a:off x="6288024" y="1562099"/>
            <a:ext cx="5294376" cy="4614863"/>
          </a:xfrm>
          <a:prstGeom prst="rect">
            <a:avLst/>
          </a:prstGeom>
        </p:spPr>
        <p:txBody>
          <a:bodyPr lIns="0" rIns="0"/>
          <a:lstStyle>
            <a:lvl1pPr marL="293688" indent="-293688" fontAlgn="t">
              <a:lnSpc>
                <a:spcPct val="110000"/>
              </a:lnSpc>
              <a:spcBef>
                <a:spcPts val="1000"/>
              </a:spcBef>
              <a:buClr>
                <a:schemeClr val="accent1"/>
              </a:buClr>
              <a:buFont typeface="Lucida Grande" panose="020B0600040502020204" pitchFamily="34" charset="0"/>
              <a:buChar char="→"/>
              <a:tabLst/>
              <a:defRPr>
                <a:solidFill>
                  <a:srgbClr val="404041"/>
                </a:solidFill>
              </a:defRPr>
            </a:lvl1pPr>
            <a:lvl2pPr marL="693738" indent="-236538" fontAlgn="t">
              <a:lnSpc>
                <a:spcPct val="110000"/>
              </a:lnSpc>
              <a:spcBef>
                <a:spcPts val="1000"/>
              </a:spcBef>
              <a:buClr>
                <a:schemeClr val="accent1"/>
              </a:buClr>
              <a:buFont typeface="Arial" panose="020B0604020202020204" pitchFamily="34" charset="0"/>
              <a:buChar char="•"/>
              <a:tabLst/>
              <a:defRPr>
                <a:solidFill>
                  <a:srgbClr val="404041"/>
                </a:solidFill>
              </a:defRPr>
            </a:lvl2pPr>
            <a:lvl3pPr fontAlgn="t">
              <a:lnSpc>
                <a:spcPct val="110000"/>
              </a:lnSpc>
              <a:spcBef>
                <a:spcPts val="1000"/>
              </a:spcBef>
              <a:buClr>
                <a:schemeClr val="accent1"/>
              </a:buClr>
              <a:defRPr>
                <a:solidFill>
                  <a:srgbClr val="404041"/>
                </a:solidFill>
              </a:defRPr>
            </a:lvl3pPr>
            <a:lvl4pPr fontAlgn="t">
              <a:lnSpc>
                <a:spcPct val="110000"/>
              </a:lnSpc>
              <a:spcBef>
                <a:spcPts val="1000"/>
              </a:spcBef>
              <a:buClr>
                <a:schemeClr val="accent1"/>
              </a:buClr>
              <a:defRPr>
                <a:solidFill>
                  <a:srgbClr val="404041"/>
                </a:solidFill>
              </a:defRPr>
            </a:lvl4pPr>
            <a:lvl5pPr fontAlgn="t">
              <a:lnSpc>
                <a:spcPct val="110000"/>
              </a:lnSpc>
              <a:spcBef>
                <a:spcPts val="1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Slide Number Placeholder 91">
            <a:extLst>
              <a:ext uri="{FF2B5EF4-FFF2-40B4-BE49-F238E27FC236}">
                <a16:creationId xmlns:a16="http://schemas.microsoft.com/office/drawing/2014/main" id="{E485E22A-C2C5-F047-B28E-9485E68987C7}"/>
              </a:ext>
            </a:extLst>
          </p:cNvPr>
          <p:cNvSpPr txBox="1">
            <a:spLocks/>
          </p:cNvSpPr>
          <p:nvPr userDrawn="1"/>
        </p:nvSpPr>
        <p:spPr>
          <a:xfrm>
            <a:off x="11582401" y="6393289"/>
            <a:ext cx="457200" cy="2615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8BCAEC-8638-094C-9FD8-BFBB44FF84A0}" type="slidenum">
              <a:rPr lang="en-US" sz="800" smtClean="0"/>
              <a:pPr/>
              <a:t>‹N›</a:t>
            </a:fld>
            <a:endParaRPr lang="en-US" sz="800" dirty="0"/>
          </a:p>
        </p:txBody>
      </p:sp>
      <p:pic>
        <p:nvPicPr>
          <p:cNvPr id="8" name="Picture 7" descr="A close up of a logo&#10;&#10;Description automatically generated">
            <a:extLst>
              <a:ext uri="{FF2B5EF4-FFF2-40B4-BE49-F238E27FC236}">
                <a16:creationId xmlns:a16="http://schemas.microsoft.com/office/drawing/2014/main" id="{EC0BB8C3-445B-534A-8EE2-98CA8724CA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55413" y="648429"/>
            <a:ext cx="347663" cy="347663"/>
          </a:xfrm>
          <a:prstGeom prst="rect">
            <a:avLst/>
          </a:prstGeom>
        </p:spPr>
      </p:pic>
    </p:spTree>
    <p:extLst>
      <p:ext uri="{BB962C8B-B14F-4D97-AF65-F5344CB8AC3E}">
        <p14:creationId xmlns:p14="http://schemas.microsoft.com/office/powerpoint/2010/main" val="2198999841"/>
      </p:ext>
    </p:extLst>
  </p:cSld>
  <p:clrMapOvr>
    <a:masterClrMapping/>
  </p:clrMapOvr>
  <p:extLst>
    <p:ext uri="{DCECCB84-F9BA-43D5-87BE-67443E8EF086}">
      <p15:sldGuideLst xmlns:p15="http://schemas.microsoft.com/office/powerpoint/2012/main">
        <p15:guide id="1" pos="96">
          <p15:clr>
            <a:srgbClr val="FBAE40"/>
          </p15:clr>
        </p15:guide>
        <p15:guide id="2" pos="7584">
          <p15:clr>
            <a:srgbClr val="FBAE40"/>
          </p15:clr>
        </p15:guide>
        <p15:guide id="3" orient="horz" pos="984">
          <p15:clr>
            <a:srgbClr val="FBAE40"/>
          </p15:clr>
        </p15:guide>
        <p15:guide id="4" orient="horz" pos="888">
          <p15:clr>
            <a:srgbClr val="FBAE40"/>
          </p15:clr>
        </p15:guide>
        <p15:guide id="5" orient="horz" pos="216">
          <p15:clr>
            <a:srgbClr val="FBAE40"/>
          </p15:clr>
        </p15:guide>
        <p15:guide id="6" orient="horz" pos="3888">
          <p15:clr>
            <a:srgbClr val="FBAE40"/>
          </p15:clr>
        </p15:guide>
        <p15:guide id="7" pos="384" userDrawn="1">
          <p15:clr>
            <a:srgbClr val="FBAE40"/>
          </p15:clr>
        </p15:guide>
        <p15:guide id="9" pos="7296" userDrawn="1">
          <p15:clr>
            <a:srgbClr val="FBAE40"/>
          </p15:clr>
        </p15:guide>
        <p15:guide id="10" orient="horz" pos="4008">
          <p15:clr>
            <a:srgbClr val="FBAE40"/>
          </p15:clr>
        </p15:guide>
        <p15:guide id="11" orient="horz" pos="408">
          <p15:clr>
            <a:srgbClr val="FBAE40"/>
          </p15:clr>
        </p15:guide>
        <p15:guide id="12" pos="3840" userDrawn="1">
          <p15:clr>
            <a:srgbClr val="FBAE40"/>
          </p15:clr>
        </p15:guide>
        <p15:guide id="13" pos="3960" userDrawn="1">
          <p15:clr>
            <a:srgbClr val="FBAE40"/>
          </p15:clr>
        </p15:guide>
        <p15:guide id="14" pos="372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ECFFE37-4C10-BD4B-B178-504B480073DC}"/>
              </a:ext>
            </a:extLst>
          </p:cNvPr>
          <p:cNvSpPr>
            <a:spLocks noGrp="1"/>
          </p:cNvSpPr>
          <p:nvPr>
            <p:ph type="body" idx="1"/>
          </p:nvPr>
        </p:nvSpPr>
        <p:spPr>
          <a:xfrm>
            <a:off x="838200" y="1353312"/>
            <a:ext cx="10515600" cy="4823651"/>
          </a:xfrm>
          <a:prstGeom prst="rect">
            <a:avLst/>
          </a:prstGeom>
        </p:spPr>
        <p:txBody>
          <a:bodyPr vert="horz" lIns="91440" tIns="45720" rIns="91440" bIns="45720" rtlCol="0">
            <a:normAutofit/>
          </a:bodyPr>
          <a:lstStyle/>
          <a:p>
            <a:pPr lvl="0">
              <a:lnSpc>
                <a:spcPct val="110000"/>
              </a:lnSpc>
            </a:pPr>
            <a:r>
              <a:rPr lang="en-US" dirty="0"/>
              <a:t>Edit Master text styles</a:t>
            </a:r>
          </a:p>
          <a:p>
            <a:pPr lvl="1">
              <a:lnSpc>
                <a:spcPct val="110000"/>
              </a:lnSpc>
            </a:pPr>
            <a:r>
              <a:rPr lang="en-US" dirty="0"/>
              <a:t>Second level</a:t>
            </a:r>
          </a:p>
          <a:p>
            <a:pPr lvl="2">
              <a:lnSpc>
                <a:spcPct val="110000"/>
              </a:lnSpc>
            </a:pPr>
            <a:r>
              <a:rPr lang="en-US" dirty="0"/>
              <a:t>Third level</a:t>
            </a:r>
          </a:p>
          <a:p>
            <a:pPr lvl="3">
              <a:lnSpc>
                <a:spcPct val="110000"/>
              </a:lnSpc>
            </a:pPr>
            <a:r>
              <a:rPr lang="en-US" dirty="0"/>
              <a:t>Fourth level</a:t>
            </a:r>
          </a:p>
          <a:p>
            <a:pPr lvl="4">
              <a:lnSpc>
                <a:spcPct val="110000"/>
              </a:lnSpc>
            </a:pPr>
            <a:r>
              <a:rPr lang="en-US" dirty="0"/>
              <a:t>Fifth level</a:t>
            </a:r>
          </a:p>
        </p:txBody>
      </p:sp>
      <p:sp>
        <p:nvSpPr>
          <p:cNvPr id="2" name="Title Placeholder 1">
            <a:extLst>
              <a:ext uri="{FF2B5EF4-FFF2-40B4-BE49-F238E27FC236}">
                <a16:creationId xmlns:a16="http://schemas.microsoft.com/office/drawing/2014/main" id="{319FAB3E-A640-2E40-B973-D31A79C9F2F3}"/>
              </a:ext>
            </a:extLst>
          </p:cNvPr>
          <p:cNvSpPr>
            <a:spLocks noGrp="1"/>
          </p:cNvSpPr>
          <p:nvPr>
            <p:ph type="title"/>
          </p:nvPr>
        </p:nvSpPr>
        <p:spPr>
          <a:xfrm>
            <a:off x="838200" y="365125"/>
            <a:ext cx="10515600" cy="841883"/>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110000"/>
              </a:lnSpc>
              <a:spcBef>
                <a:spcPct val="0"/>
              </a:spcBef>
              <a:spcAft>
                <a:spcPts val="0"/>
              </a:spcAft>
              <a:buClrTx/>
              <a:buSzTx/>
              <a:buFontTx/>
              <a:buNone/>
              <a:tabLst/>
              <a:defRPr/>
            </a:pPr>
            <a:r>
              <a:rPr lang="en-US" dirty="0"/>
              <a:t>Click To Edit Master Title Style</a:t>
            </a:r>
          </a:p>
        </p:txBody>
      </p:sp>
    </p:spTree>
    <p:extLst>
      <p:ext uri="{BB962C8B-B14F-4D97-AF65-F5344CB8AC3E}">
        <p14:creationId xmlns:p14="http://schemas.microsoft.com/office/powerpoint/2010/main" val="1642078122"/>
      </p:ext>
    </p:extLst>
  </p:cSld>
  <p:clrMap bg1="lt1" tx1="dk1" bg2="lt2" tx2="dk2" accent1="accent1" accent2="accent2" accent3="accent3" accent4="accent4" accent5="accent5" accent6="accent6" hlink="hlink" folHlink="folHlink"/>
  <p:sldLayoutIdLst>
    <p:sldLayoutId id="2147483706" r:id="rId1"/>
    <p:sldLayoutId id="2147483708" r:id="rId2"/>
    <p:sldLayoutId id="2147483709" r:id="rId3"/>
    <p:sldLayoutId id="2147483711" r:id="rId4"/>
    <p:sldLayoutId id="2147483713" r:id="rId5"/>
    <p:sldLayoutId id="2147483734" r:id="rId6"/>
    <p:sldLayoutId id="2147483738" r:id="rId7"/>
    <p:sldLayoutId id="2147483650" r:id="rId8"/>
    <p:sldLayoutId id="2147483712" r:id="rId9"/>
    <p:sldLayoutId id="2147483739" r:id="rId10"/>
    <p:sldLayoutId id="2147483714" r:id="rId11"/>
    <p:sldLayoutId id="2147483721" r:id="rId12"/>
    <p:sldLayoutId id="2147483723" r:id="rId13"/>
    <p:sldLayoutId id="2147483722" r:id="rId14"/>
    <p:sldLayoutId id="2147483724" r:id="rId15"/>
    <p:sldLayoutId id="2147483725" r:id="rId16"/>
    <p:sldLayoutId id="2147483733" r:id="rId17"/>
    <p:sldLayoutId id="2147483715" r:id="rId18"/>
    <p:sldLayoutId id="2147483728" r:id="rId19"/>
    <p:sldLayoutId id="2147483729" r:id="rId20"/>
    <p:sldLayoutId id="2147483726" r:id="rId21"/>
    <p:sldLayoutId id="2147483730" r:id="rId22"/>
    <p:sldLayoutId id="2147483727" r:id="rId23"/>
    <p:sldLayoutId id="2147483717" r:id="rId24"/>
    <p:sldLayoutId id="2147483720" r:id="rId25"/>
    <p:sldLayoutId id="2147483719" r:id="rId26"/>
    <p:sldLayoutId id="2147483731" r:id="rId27"/>
    <p:sldLayoutId id="2147483732" r:id="rId28"/>
  </p:sldLayoutIdLst>
  <p:txStyles>
    <p:titleStyle>
      <a:lvl1pPr marL="0" marR="0" indent="0" algn="l" defTabSz="914400" rtl="0" eaLnBrk="1" fontAlgn="auto" latinLnBrk="0" hangingPunct="1">
        <a:lnSpc>
          <a:spcPct val="110000"/>
        </a:lnSpc>
        <a:spcBef>
          <a:spcPct val="0"/>
        </a:spcBef>
        <a:spcAft>
          <a:spcPts val="0"/>
        </a:spcAft>
        <a:buClrTx/>
        <a:buSzTx/>
        <a:buFontTx/>
        <a:buNone/>
        <a:tabLst/>
        <a:defRPr lang="en-US" sz="2200" b="1" kern="1200" dirty="0">
          <a:solidFill>
            <a:srgbClr val="28334A"/>
          </a:solidFill>
          <a:latin typeface="Georgia" panose="02040502050405020303" pitchFamily="18" charset="0"/>
          <a:ea typeface="+mj-ea"/>
          <a:cs typeface="+mj-cs"/>
        </a:defRPr>
      </a:lvl1pPr>
    </p:titleStyle>
    <p:bodyStyle>
      <a:lvl1pPr marL="228600" indent="-228600" algn="l" defTabSz="914400" rtl="0" eaLnBrk="1" fontAlgn="t" latinLnBrk="0" hangingPunct="1">
        <a:lnSpc>
          <a:spcPct val="110000"/>
        </a:lnSpc>
        <a:spcBef>
          <a:spcPts val="1200"/>
        </a:spcBef>
        <a:buFont typeface="Arial" panose="020B0604020202020204" pitchFamily="34" charset="0"/>
        <a:buChar char="•"/>
        <a:defRPr lang="en-US" sz="1400" kern="1200" dirty="0">
          <a:solidFill>
            <a:srgbClr val="404041"/>
          </a:solidFill>
          <a:latin typeface="+mn-lt"/>
          <a:ea typeface="+mn-ea"/>
          <a:cs typeface="+mn-cs"/>
        </a:defRPr>
      </a:lvl1pPr>
      <a:lvl2pPr marL="685800" indent="-228600" algn="l" defTabSz="914400" rtl="0" eaLnBrk="1" fontAlgn="t" latinLnBrk="0" hangingPunct="1">
        <a:lnSpc>
          <a:spcPct val="110000"/>
        </a:lnSpc>
        <a:spcBef>
          <a:spcPts val="1200"/>
        </a:spcBef>
        <a:buFont typeface="Lucida Grande" panose="020B0600040502020204" pitchFamily="34" charset="0"/>
        <a:buChar char="→"/>
        <a:defRPr lang="en-US" sz="1400" kern="1200" dirty="0">
          <a:solidFill>
            <a:srgbClr val="404041"/>
          </a:solidFill>
          <a:latin typeface="+mn-lt"/>
          <a:ea typeface="+mn-ea"/>
          <a:cs typeface="+mn-cs"/>
        </a:defRPr>
      </a:lvl2pPr>
      <a:lvl3pPr marL="1143000" indent="-228600" algn="l" defTabSz="914400" rtl="0" eaLnBrk="1" fontAlgn="t" latinLnBrk="0" hangingPunct="1">
        <a:lnSpc>
          <a:spcPct val="110000"/>
        </a:lnSpc>
        <a:spcBef>
          <a:spcPts val="1200"/>
        </a:spcBef>
        <a:buFont typeface="Lucida Grande" panose="020B0600040502020204" pitchFamily="34" charset="0"/>
        <a:buChar char="▪"/>
        <a:defRPr lang="en-US" sz="1400" kern="1200" dirty="0">
          <a:solidFill>
            <a:srgbClr val="404041"/>
          </a:solidFill>
          <a:latin typeface="+mn-lt"/>
          <a:ea typeface="+mn-ea"/>
          <a:cs typeface="+mn-cs"/>
        </a:defRPr>
      </a:lvl3pPr>
      <a:lvl4pPr marL="1600200" indent="-228600" algn="l" defTabSz="914400" rtl="0" eaLnBrk="1" fontAlgn="t" latinLnBrk="0" hangingPunct="1">
        <a:lnSpc>
          <a:spcPct val="110000"/>
        </a:lnSpc>
        <a:spcBef>
          <a:spcPts val="1200"/>
        </a:spcBef>
        <a:buFont typeface="Helvetica" pitchFamily="2" charset="0"/>
        <a:buChar char="⁃"/>
        <a:defRPr lang="en-US" sz="1400" kern="1200" dirty="0">
          <a:solidFill>
            <a:srgbClr val="404041"/>
          </a:solidFill>
          <a:latin typeface="+mn-lt"/>
          <a:ea typeface="+mn-ea"/>
          <a:cs typeface="+mn-cs"/>
        </a:defRPr>
      </a:lvl4pPr>
      <a:lvl5pPr marL="2057400" indent="-228600" algn="l" defTabSz="914400" rtl="0" eaLnBrk="1" fontAlgn="t" latinLnBrk="0" hangingPunct="1">
        <a:lnSpc>
          <a:spcPct val="110000"/>
        </a:lnSpc>
        <a:spcBef>
          <a:spcPts val="1200"/>
        </a:spcBef>
        <a:buFont typeface="Arial" panose="020B0604020202020204" pitchFamily="34" charset="0"/>
        <a:buChar char="•"/>
        <a:defRPr lang="en-US" sz="1400" kern="1200" dirty="0">
          <a:solidFill>
            <a:srgbClr val="40404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diagramQuickStyle" Target="../diagrams/quickStyle3.xml"/><Relationship Id="rId3" Type="http://schemas.openxmlformats.org/officeDocument/2006/relationships/image" Target="../media/image14.svg"/><Relationship Id="rId7" Type="http://schemas.openxmlformats.org/officeDocument/2006/relationships/diagramColors" Target="../diagrams/colors2.xml"/><Relationship Id="rId12" Type="http://schemas.openxmlformats.org/officeDocument/2006/relationships/diagramLayout" Target="../diagrams/layout3.xml"/><Relationship Id="rId2" Type="http://schemas.openxmlformats.org/officeDocument/2006/relationships/image" Target="../media/image13.png"/><Relationship Id="rId1" Type="http://schemas.openxmlformats.org/officeDocument/2006/relationships/slideLayout" Target="../slideLayouts/slideLayout10.xml"/><Relationship Id="rId6" Type="http://schemas.openxmlformats.org/officeDocument/2006/relationships/diagramQuickStyle" Target="../diagrams/quickStyle2.xml"/><Relationship Id="rId11" Type="http://schemas.openxmlformats.org/officeDocument/2006/relationships/diagramData" Target="../diagrams/data3.xml"/><Relationship Id="rId5" Type="http://schemas.openxmlformats.org/officeDocument/2006/relationships/diagramLayout" Target="../diagrams/layout2.xml"/><Relationship Id="rId15" Type="http://schemas.microsoft.com/office/2007/relationships/diagramDrawing" Target="../diagrams/drawing3.xml"/><Relationship Id="rId10" Type="http://schemas.openxmlformats.org/officeDocument/2006/relationships/image" Target="../media/image16.svg"/><Relationship Id="rId4" Type="http://schemas.openxmlformats.org/officeDocument/2006/relationships/diagramData" Target="../diagrams/data2.xml"/><Relationship Id="rId9" Type="http://schemas.openxmlformats.org/officeDocument/2006/relationships/image" Target="../media/image15.png"/><Relationship Id="rId14" Type="http://schemas.openxmlformats.org/officeDocument/2006/relationships/diagramColors" Target="../diagrams/colors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www.hideousdreadfulstinky.com/2013/07/hideous-dreadful-stinky-is-hiring.html" TargetMode="External"/><Relationship Id="rId2" Type="http://schemas.openxmlformats.org/officeDocument/2006/relationships/image" Target="../media/image17.jpg"/><Relationship Id="rId1" Type="http://schemas.openxmlformats.org/officeDocument/2006/relationships/slideLayout" Target="../slideLayouts/slideLayout9.xml"/><Relationship Id="rId5" Type="http://schemas.openxmlformats.org/officeDocument/2006/relationships/hyperlink" Target="mailto:Silvia.tavoletta@qvc.com" TargetMode="External"/><Relationship Id="rId4" Type="http://schemas.openxmlformats.org/officeDocument/2006/relationships/hyperlink" Target="mailto:Paola.fumagalli@qvc.com"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xml"/><Relationship Id="rId1" Type="http://schemas.openxmlformats.org/officeDocument/2006/relationships/vmlDrawing" Target="../drawings/vmlDrawing1.vml"/><Relationship Id="rId4" Type="http://schemas.openxmlformats.org/officeDocument/2006/relationships/image" Target="../media/image10.w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8.xml"/><Relationship Id="rId1" Type="http://schemas.openxmlformats.org/officeDocument/2006/relationships/vmlDrawing" Target="../drawings/vmlDrawing2.vml"/><Relationship Id="rId6" Type="http://schemas.openxmlformats.org/officeDocument/2006/relationships/image" Target="../media/image12.wmf"/><Relationship Id="rId5" Type="http://schemas.openxmlformats.org/officeDocument/2006/relationships/oleObject" Target="../embeddings/oleObject3.bin"/><Relationship Id="rId4" Type="http://schemas.openxmlformats.org/officeDocument/2006/relationships/image" Target="../media/image11.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CBAE498-93B8-C14A-933D-D69DF29046BE}"/>
              </a:ext>
            </a:extLst>
          </p:cNvPr>
          <p:cNvSpPr>
            <a:spLocks noGrp="1"/>
          </p:cNvSpPr>
          <p:nvPr>
            <p:ph type="subTitle" idx="1"/>
          </p:nvPr>
        </p:nvSpPr>
        <p:spPr>
          <a:xfrm>
            <a:off x="1524000" y="4013883"/>
            <a:ext cx="9144000" cy="1076591"/>
          </a:xfrm>
        </p:spPr>
        <p:txBody>
          <a:bodyPr>
            <a:normAutofit/>
          </a:bodyPr>
          <a:lstStyle/>
          <a:p>
            <a:r>
              <a:rPr lang="it-IT" sz="1800" dirty="0" err="1"/>
              <a:t>Guidance</a:t>
            </a:r>
            <a:r>
              <a:rPr lang="it-IT" sz="1800" dirty="0"/>
              <a:t> Tool</a:t>
            </a:r>
          </a:p>
          <a:p>
            <a:r>
              <a:rPr lang="it-IT" sz="1100" dirty="0"/>
              <a:t>EN- v.1</a:t>
            </a:r>
          </a:p>
        </p:txBody>
      </p:sp>
      <p:sp>
        <p:nvSpPr>
          <p:cNvPr id="3" name="Text Placeholder 2">
            <a:extLst>
              <a:ext uri="{FF2B5EF4-FFF2-40B4-BE49-F238E27FC236}">
                <a16:creationId xmlns:a16="http://schemas.microsoft.com/office/drawing/2014/main" id="{96DB27F8-7FC6-8A41-B26E-512412D4B97D}"/>
              </a:ext>
            </a:extLst>
          </p:cNvPr>
          <p:cNvSpPr>
            <a:spLocks noGrp="1"/>
          </p:cNvSpPr>
          <p:nvPr>
            <p:ph type="body" sz="quarter" idx="13"/>
          </p:nvPr>
        </p:nvSpPr>
        <p:spPr>
          <a:xfrm>
            <a:off x="1524000" y="3444075"/>
            <a:ext cx="9144000" cy="1376622"/>
          </a:xfrm>
        </p:spPr>
        <p:txBody>
          <a:bodyPr/>
          <a:lstStyle/>
          <a:p>
            <a:r>
              <a:rPr lang="en-US" dirty="0"/>
              <a:t>QVC Advertising Claim Form</a:t>
            </a:r>
          </a:p>
        </p:txBody>
      </p:sp>
      <p:cxnSp>
        <p:nvCxnSpPr>
          <p:cNvPr id="7" name="Straight Connector 6">
            <a:extLst>
              <a:ext uri="{FF2B5EF4-FFF2-40B4-BE49-F238E27FC236}">
                <a16:creationId xmlns:a16="http://schemas.microsoft.com/office/drawing/2014/main" id="{3F314E2E-1151-DC4F-85E1-8957E4A5E313}"/>
              </a:ext>
            </a:extLst>
          </p:cNvPr>
          <p:cNvCxnSpPr>
            <a:cxnSpLocks/>
          </p:cNvCxnSpPr>
          <p:nvPr/>
        </p:nvCxnSpPr>
        <p:spPr>
          <a:xfrm>
            <a:off x="396240" y="6261463"/>
            <a:ext cx="11399520" cy="0"/>
          </a:xfrm>
          <a:prstGeom prst="line">
            <a:avLst/>
          </a:prstGeom>
          <a:ln>
            <a:solidFill>
              <a:schemeClr val="dk1">
                <a:alpha val="26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50097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5A06B-4B09-374F-A6F2-4F3BE6D4E4FB}"/>
              </a:ext>
            </a:extLst>
          </p:cNvPr>
          <p:cNvSpPr>
            <a:spLocks noGrp="1"/>
          </p:cNvSpPr>
          <p:nvPr>
            <p:ph type="title"/>
          </p:nvPr>
        </p:nvSpPr>
        <p:spPr>
          <a:xfrm>
            <a:off x="609600" y="686810"/>
            <a:ext cx="10972800" cy="748066"/>
          </a:xfrm>
        </p:spPr>
        <p:txBody>
          <a:bodyPr>
            <a:normAutofit/>
          </a:bodyPr>
          <a:lstStyle/>
          <a:p>
            <a:r>
              <a:rPr lang="en-US" dirty="0"/>
              <a:t>Approval Process</a:t>
            </a:r>
          </a:p>
        </p:txBody>
      </p:sp>
      <p:sp>
        <p:nvSpPr>
          <p:cNvPr id="3" name="Text Placeholder 2">
            <a:extLst>
              <a:ext uri="{FF2B5EF4-FFF2-40B4-BE49-F238E27FC236}">
                <a16:creationId xmlns:a16="http://schemas.microsoft.com/office/drawing/2014/main" id="{16BF757C-AA31-5041-ACC5-1D344871C8BF}"/>
              </a:ext>
            </a:extLst>
          </p:cNvPr>
          <p:cNvSpPr>
            <a:spLocks noGrp="1"/>
          </p:cNvSpPr>
          <p:nvPr>
            <p:ph type="body" sz="quarter" idx="15"/>
          </p:nvPr>
        </p:nvSpPr>
        <p:spPr/>
        <p:txBody>
          <a:bodyPr>
            <a:normAutofit lnSpcReduction="10000"/>
          </a:bodyPr>
          <a:lstStyle/>
          <a:p>
            <a:r>
              <a:rPr lang="en-US" dirty="0"/>
              <a:t>CLAIM FORM GUIDANCE TOOL</a:t>
            </a:r>
          </a:p>
        </p:txBody>
      </p:sp>
      <p:sp>
        <p:nvSpPr>
          <p:cNvPr id="7" name="Content Placeholder 6">
            <a:extLst>
              <a:ext uri="{FF2B5EF4-FFF2-40B4-BE49-F238E27FC236}">
                <a16:creationId xmlns:a16="http://schemas.microsoft.com/office/drawing/2014/main" id="{118899F4-CEFE-C64C-A596-BA48F15B9743}"/>
              </a:ext>
            </a:extLst>
          </p:cNvPr>
          <p:cNvSpPr>
            <a:spLocks noGrp="1"/>
          </p:cNvSpPr>
          <p:nvPr>
            <p:ph idx="18"/>
          </p:nvPr>
        </p:nvSpPr>
        <p:spPr>
          <a:xfrm>
            <a:off x="609600" y="1106278"/>
            <a:ext cx="10972800" cy="1158358"/>
          </a:xfrm>
        </p:spPr>
        <p:txBody>
          <a:bodyPr>
            <a:normAutofit/>
          </a:bodyPr>
          <a:lstStyle/>
          <a:p>
            <a:r>
              <a:rPr lang="it-IT" b="0" dirty="0"/>
              <a:t>The Vendor fills in QVC Claim Form and sends it to its QVC Buying contact. They will review and forward it to QVC Advertising Compliance Department that will send the Form back to the Vendor once verified and approved.</a:t>
            </a:r>
            <a:endParaRPr lang="en-US" b="0" dirty="0"/>
          </a:p>
        </p:txBody>
      </p:sp>
      <p:graphicFrame>
        <p:nvGraphicFramePr>
          <p:cNvPr id="12" name="Content Placeholder 11">
            <a:extLst>
              <a:ext uri="{FF2B5EF4-FFF2-40B4-BE49-F238E27FC236}">
                <a16:creationId xmlns:a16="http://schemas.microsoft.com/office/drawing/2014/main" id="{76784898-A729-4C01-BD6A-356FA54228FA}"/>
              </a:ext>
            </a:extLst>
          </p:cNvPr>
          <p:cNvGraphicFramePr>
            <a:graphicFrameLocks noGrp="1"/>
          </p:cNvGraphicFramePr>
          <p:nvPr>
            <p:ph idx="16"/>
            <p:extLst>
              <p:ext uri="{D42A27DB-BD31-4B8C-83A1-F6EECF244321}">
                <p14:modId xmlns:p14="http://schemas.microsoft.com/office/powerpoint/2010/main" val="2575278993"/>
              </p:ext>
            </p:extLst>
          </p:nvPr>
        </p:nvGraphicFramePr>
        <p:xfrm>
          <a:off x="-327171" y="1893454"/>
          <a:ext cx="12519171" cy="5153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890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5A06B-4B09-374F-A6F2-4F3BE6D4E4FB}"/>
              </a:ext>
            </a:extLst>
          </p:cNvPr>
          <p:cNvSpPr>
            <a:spLocks noGrp="1"/>
          </p:cNvSpPr>
          <p:nvPr>
            <p:ph type="title"/>
          </p:nvPr>
        </p:nvSpPr>
        <p:spPr>
          <a:xfrm>
            <a:off x="609600" y="686810"/>
            <a:ext cx="10972800" cy="748066"/>
          </a:xfrm>
        </p:spPr>
        <p:txBody>
          <a:bodyPr>
            <a:normAutofit/>
          </a:bodyPr>
          <a:lstStyle/>
          <a:p>
            <a:r>
              <a:rPr lang="en-US" dirty="0"/>
              <a:t>Approval Process </a:t>
            </a:r>
            <a:r>
              <a:rPr lang="en-US" dirty="0">
                <a:solidFill>
                  <a:srgbClr val="F37963"/>
                </a:solidFill>
              </a:rPr>
              <a:t>Timing</a:t>
            </a:r>
          </a:p>
        </p:txBody>
      </p:sp>
      <p:sp>
        <p:nvSpPr>
          <p:cNvPr id="3" name="Text Placeholder 2">
            <a:extLst>
              <a:ext uri="{FF2B5EF4-FFF2-40B4-BE49-F238E27FC236}">
                <a16:creationId xmlns:a16="http://schemas.microsoft.com/office/drawing/2014/main" id="{16BF757C-AA31-5041-ACC5-1D344871C8BF}"/>
              </a:ext>
            </a:extLst>
          </p:cNvPr>
          <p:cNvSpPr>
            <a:spLocks noGrp="1"/>
          </p:cNvSpPr>
          <p:nvPr>
            <p:ph type="body" sz="quarter" idx="15"/>
          </p:nvPr>
        </p:nvSpPr>
        <p:spPr/>
        <p:txBody>
          <a:bodyPr>
            <a:normAutofit lnSpcReduction="10000"/>
          </a:bodyPr>
          <a:lstStyle/>
          <a:p>
            <a:r>
              <a:rPr lang="en-US" dirty="0"/>
              <a:t>CLAIM FORM GUIDANCE TOOL</a:t>
            </a:r>
          </a:p>
        </p:txBody>
      </p:sp>
      <p:sp>
        <p:nvSpPr>
          <p:cNvPr id="7" name="Content Placeholder 6">
            <a:extLst>
              <a:ext uri="{FF2B5EF4-FFF2-40B4-BE49-F238E27FC236}">
                <a16:creationId xmlns:a16="http://schemas.microsoft.com/office/drawing/2014/main" id="{118899F4-CEFE-C64C-A596-BA48F15B9743}"/>
              </a:ext>
            </a:extLst>
          </p:cNvPr>
          <p:cNvSpPr>
            <a:spLocks noGrp="1"/>
          </p:cNvSpPr>
          <p:nvPr>
            <p:ph idx="18"/>
          </p:nvPr>
        </p:nvSpPr>
        <p:spPr>
          <a:xfrm>
            <a:off x="609600" y="1106278"/>
            <a:ext cx="10972800" cy="923967"/>
          </a:xfrm>
        </p:spPr>
        <p:txBody>
          <a:bodyPr>
            <a:normAutofit/>
          </a:bodyPr>
          <a:lstStyle/>
          <a:p>
            <a:r>
              <a:rPr lang="it-IT" b="0" dirty="0" err="1"/>
              <a:t>It</a:t>
            </a:r>
            <a:r>
              <a:rPr lang="it-IT" b="0" dirty="0"/>
              <a:t> </a:t>
            </a:r>
            <a:r>
              <a:rPr lang="it-IT" b="0" dirty="0" err="1"/>
              <a:t>is</a:t>
            </a:r>
            <a:r>
              <a:rPr lang="it-IT" b="0" dirty="0"/>
              <a:t> </a:t>
            </a:r>
            <a:r>
              <a:rPr lang="it-IT" b="0" dirty="0" err="1"/>
              <a:t>crucial</a:t>
            </a:r>
            <a:r>
              <a:rPr lang="it-IT" b="0" dirty="0"/>
              <a:t> to follow the set timing to </a:t>
            </a:r>
            <a:r>
              <a:rPr lang="it-IT" b="0" dirty="0" err="1"/>
              <a:t>ensure</a:t>
            </a:r>
            <a:r>
              <a:rPr lang="it-IT" b="0" dirty="0"/>
              <a:t> QVC Italia </a:t>
            </a:r>
            <a:r>
              <a:rPr lang="it-IT" b="0" dirty="0" err="1"/>
              <a:t>approves</a:t>
            </a:r>
            <a:r>
              <a:rPr lang="it-IT" b="0" dirty="0"/>
              <a:t> </a:t>
            </a:r>
            <a:r>
              <a:rPr lang="it-IT" b="0" dirty="0" err="1"/>
              <a:t>claims</a:t>
            </a:r>
            <a:r>
              <a:rPr lang="it-IT" b="0" dirty="0"/>
              <a:t> in time to </a:t>
            </a:r>
            <a:r>
              <a:rPr lang="it-IT" b="0" dirty="0" err="1"/>
              <a:t>then</a:t>
            </a:r>
            <a:r>
              <a:rPr lang="it-IT" b="0" dirty="0"/>
              <a:t> </a:t>
            </a:r>
            <a:r>
              <a:rPr lang="it-IT" b="0" dirty="0" err="1"/>
              <a:t>evaluate</a:t>
            </a:r>
            <a:r>
              <a:rPr lang="it-IT" b="0" dirty="0"/>
              <a:t> </a:t>
            </a:r>
            <a:r>
              <a:rPr lang="it-IT" b="0" dirty="0" err="1"/>
              <a:t>any</a:t>
            </a:r>
            <a:r>
              <a:rPr lang="it-IT" b="0" dirty="0"/>
              <a:t> </a:t>
            </a:r>
            <a:r>
              <a:rPr lang="it-IT" b="0" dirty="0" err="1"/>
              <a:t>additional</a:t>
            </a:r>
            <a:r>
              <a:rPr lang="it-IT" b="0" dirty="0"/>
              <a:t> asset or graphic to be </a:t>
            </a:r>
            <a:r>
              <a:rPr lang="it-IT" b="0" dirty="0" err="1"/>
              <a:t>used</a:t>
            </a:r>
            <a:r>
              <a:rPr lang="it-IT" b="0" dirty="0"/>
              <a:t> for the on-air and web </a:t>
            </a:r>
            <a:r>
              <a:rPr lang="it-IT" b="0" dirty="0" err="1"/>
              <a:t>launches</a:t>
            </a:r>
            <a:r>
              <a:rPr lang="it-IT" b="0" dirty="0"/>
              <a:t>.</a:t>
            </a:r>
            <a:endParaRPr lang="en-US" b="0" dirty="0"/>
          </a:p>
        </p:txBody>
      </p:sp>
      <p:grpSp>
        <p:nvGrpSpPr>
          <p:cNvPr id="35" name="Gruppo 34">
            <a:extLst>
              <a:ext uri="{FF2B5EF4-FFF2-40B4-BE49-F238E27FC236}">
                <a16:creationId xmlns:a16="http://schemas.microsoft.com/office/drawing/2014/main" id="{9E3FB04C-D6FD-4A02-9D4B-38BFD6961A81}"/>
              </a:ext>
            </a:extLst>
          </p:cNvPr>
          <p:cNvGrpSpPr/>
          <p:nvPr/>
        </p:nvGrpSpPr>
        <p:grpSpPr>
          <a:xfrm>
            <a:off x="531356" y="1941937"/>
            <a:ext cx="4066683" cy="914400"/>
            <a:chOff x="609600" y="1721498"/>
            <a:chExt cx="4066683" cy="914400"/>
          </a:xfrm>
        </p:grpSpPr>
        <p:pic>
          <p:nvPicPr>
            <p:cNvPr id="22" name="Elemento grafico 21" descr="Segno di spunta con riempimento a tinta unita">
              <a:extLst>
                <a:ext uri="{FF2B5EF4-FFF2-40B4-BE49-F238E27FC236}">
                  <a16:creationId xmlns:a16="http://schemas.microsoft.com/office/drawing/2014/main" id="{FF7F4D6D-E428-4131-925F-292F67F7E0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9600" y="1721498"/>
              <a:ext cx="914400" cy="914400"/>
            </a:xfrm>
            <a:prstGeom prst="rect">
              <a:avLst/>
            </a:prstGeom>
          </p:spPr>
        </p:pic>
        <p:sp>
          <p:nvSpPr>
            <p:cNvPr id="23" name="CasellaDiTesto 22">
              <a:extLst>
                <a:ext uri="{FF2B5EF4-FFF2-40B4-BE49-F238E27FC236}">
                  <a16:creationId xmlns:a16="http://schemas.microsoft.com/office/drawing/2014/main" id="{0DE337E1-4337-4AD6-99F7-D7E851D0333C}"/>
                </a:ext>
              </a:extLst>
            </p:cNvPr>
            <p:cNvSpPr txBox="1"/>
            <p:nvPr/>
          </p:nvSpPr>
          <p:spPr>
            <a:xfrm>
              <a:off x="1623152" y="2052897"/>
              <a:ext cx="3053131" cy="307777"/>
            </a:xfrm>
            <a:prstGeom prst="rect">
              <a:avLst/>
            </a:prstGeom>
            <a:noFill/>
          </p:spPr>
          <p:txBody>
            <a:bodyPr wrap="square" rtlCol="0">
              <a:spAutoFit/>
            </a:bodyPr>
            <a:lstStyle/>
            <a:p>
              <a:r>
                <a:rPr lang="it-IT" sz="1400" dirty="0">
                  <a:solidFill>
                    <a:srgbClr val="404041"/>
                  </a:solidFill>
                </a:rPr>
                <a:t>Perfect timing scenario:</a:t>
              </a:r>
              <a:endParaRPr lang="en-US" sz="1400" dirty="0">
                <a:solidFill>
                  <a:srgbClr val="404041"/>
                </a:solidFill>
              </a:endParaRPr>
            </a:p>
          </p:txBody>
        </p:sp>
      </p:grpSp>
      <p:sp>
        <p:nvSpPr>
          <p:cNvPr id="32" name="Segnaposto contenuto 31">
            <a:extLst>
              <a:ext uri="{FF2B5EF4-FFF2-40B4-BE49-F238E27FC236}">
                <a16:creationId xmlns:a16="http://schemas.microsoft.com/office/drawing/2014/main" id="{933F413C-5727-4D07-8E8E-80C5A9FB2C66}"/>
              </a:ext>
            </a:extLst>
          </p:cNvPr>
          <p:cNvSpPr>
            <a:spLocks noGrp="1"/>
          </p:cNvSpPr>
          <p:nvPr>
            <p:ph idx="16"/>
          </p:nvPr>
        </p:nvSpPr>
        <p:spPr>
          <a:xfrm>
            <a:off x="609599" y="2635898"/>
            <a:ext cx="9948421" cy="1200811"/>
          </a:xfrm>
        </p:spPr>
        <p:txBody>
          <a:bodyPr>
            <a:normAutofit/>
          </a:bodyPr>
          <a:lstStyle/>
          <a:p>
            <a:endParaRPr lang="en-US" sz="1800" b="0" i="0" u="none" strike="noStrike" baseline="0" dirty="0">
              <a:solidFill>
                <a:srgbClr val="000000"/>
              </a:solidFill>
              <a:latin typeface="Arial" panose="020B0604020202020204" pitchFamily="34" charset="0"/>
            </a:endParaRPr>
          </a:p>
          <a:p>
            <a:endParaRPr lang="en-US" dirty="0"/>
          </a:p>
        </p:txBody>
      </p:sp>
      <p:graphicFrame>
        <p:nvGraphicFramePr>
          <p:cNvPr id="33" name="Diagramma 32">
            <a:extLst>
              <a:ext uri="{FF2B5EF4-FFF2-40B4-BE49-F238E27FC236}">
                <a16:creationId xmlns:a16="http://schemas.microsoft.com/office/drawing/2014/main" id="{9CEE2F92-F6B5-4DE0-811B-3D361EF33DCA}"/>
              </a:ext>
            </a:extLst>
          </p:cNvPr>
          <p:cNvGraphicFramePr/>
          <p:nvPr>
            <p:extLst>
              <p:ext uri="{D42A27DB-BD31-4B8C-83A1-F6EECF244321}">
                <p14:modId xmlns:p14="http://schemas.microsoft.com/office/powerpoint/2010/main" val="4142037771"/>
              </p:ext>
            </p:extLst>
          </p:nvPr>
        </p:nvGraphicFramePr>
        <p:xfrm>
          <a:off x="845270" y="2981803"/>
          <a:ext cx="10072958" cy="2621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8" name="CasellaDiTesto 37">
            <a:extLst>
              <a:ext uri="{FF2B5EF4-FFF2-40B4-BE49-F238E27FC236}">
                <a16:creationId xmlns:a16="http://schemas.microsoft.com/office/drawing/2014/main" id="{202C3874-576A-4289-9C4C-FD8439DF39AD}"/>
              </a:ext>
            </a:extLst>
          </p:cNvPr>
          <p:cNvSpPr txBox="1"/>
          <p:nvPr/>
        </p:nvSpPr>
        <p:spPr>
          <a:xfrm>
            <a:off x="1544908" y="4513200"/>
            <a:ext cx="3609312" cy="307777"/>
          </a:xfrm>
          <a:prstGeom prst="rect">
            <a:avLst/>
          </a:prstGeom>
          <a:noFill/>
        </p:spPr>
        <p:txBody>
          <a:bodyPr wrap="square" rtlCol="0">
            <a:spAutoFit/>
          </a:bodyPr>
          <a:lstStyle/>
          <a:p>
            <a:r>
              <a:rPr lang="it-IT" sz="1400">
                <a:solidFill>
                  <a:srgbClr val="404041"/>
                </a:solidFill>
              </a:rPr>
              <a:t>Late </a:t>
            </a:r>
            <a:r>
              <a:rPr lang="it-IT" sz="1400" dirty="0" err="1">
                <a:solidFill>
                  <a:srgbClr val="404041"/>
                </a:solidFill>
              </a:rPr>
              <a:t>claim</a:t>
            </a:r>
            <a:r>
              <a:rPr lang="it-IT" sz="1400" dirty="0">
                <a:solidFill>
                  <a:srgbClr val="404041"/>
                </a:solidFill>
              </a:rPr>
              <a:t> </a:t>
            </a:r>
            <a:r>
              <a:rPr lang="it-IT" sz="1400" dirty="0" err="1">
                <a:solidFill>
                  <a:srgbClr val="404041"/>
                </a:solidFill>
              </a:rPr>
              <a:t>form</a:t>
            </a:r>
            <a:r>
              <a:rPr lang="it-IT" sz="1400" dirty="0">
                <a:solidFill>
                  <a:srgbClr val="404041"/>
                </a:solidFill>
              </a:rPr>
              <a:t> </a:t>
            </a:r>
            <a:r>
              <a:rPr lang="it-IT" sz="1400" dirty="0" err="1">
                <a:solidFill>
                  <a:srgbClr val="404041"/>
                </a:solidFill>
              </a:rPr>
              <a:t>submission</a:t>
            </a:r>
            <a:r>
              <a:rPr lang="it-IT" sz="1400" dirty="0">
                <a:solidFill>
                  <a:srgbClr val="404041"/>
                </a:solidFill>
              </a:rPr>
              <a:t> scenario:</a:t>
            </a:r>
            <a:endParaRPr lang="en-US" sz="1400" dirty="0">
              <a:solidFill>
                <a:srgbClr val="404041"/>
              </a:solidFill>
            </a:endParaRPr>
          </a:p>
        </p:txBody>
      </p:sp>
      <p:pic>
        <p:nvPicPr>
          <p:cNvPr id="40" name="Elemento grafico 39" descr="Chiudi con riempimento a tinta unita">
            <a:extLst>
              <a:ext uri="{FF2B5EF4-FFF2-40B4-BE49-F238E27FC236}">
                <a16:creationId xmlns:a16="http://schemas.microsoft.com/office/drawing/2014/main" id="{8C3FFA42-DE19-4F62-9472-A659F175DEE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5905" y="4182614"/>
            <a:ext cx="914400" cy="914400"/>
          </a:xfrm>
          <a:prstGeom prst="rect">
            <a:avLst/>
          </a:prstGeom>
        </p:spPr>
      </p:pic>
      <p:graphicFrame>
        <p:nvGraphicFramePr>
          <p:cNvPr id="41" name="Diagramma 40">
            <a:extLst>
              <a:ext uri="{FF2B5EF4-FFF2-40B4-BE49-F238E27FC236}">
                <a16:creationId xmlns:a16="http://schemas.microsoft.com/office/drawing/2014/main" id="{261F0F78-5891-418B-AD59-9C9668758E00}"/>
              </a:ext>
            </a:extLst>
          </p:cNvPr>
          <p:cNvGraphicFramePr/>
          <p:nvPr>
            <p:extLst>
              <p:ext uri="{D42A27DB-BD31-4B8C-83A1-F6EECF244321}">
                <p14:modId xmlns:p14="http://schemas.microsoft.com/office/powerpoint/2010/main" val="2404429604"/>
              </p:ext>
            </p:extLst>
          </p:nvPr>
        </p:nvGraphicFramePr>
        <p:xfrm>
          <a:off x="531356" y="5343375"/>
          <a:ext cx="10972800" cy="262172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2493726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A113EAA-EE32-8647-957F-5B3E78ECCDB7}"/>
              </a:ext>
            </a:extLst>
          </p:cNvPr>
          <p:cNvSpPr>
            <a:spLocks noGrp="1"/>
          </p:cNvSpPr>
          <p:nvPr>
            <p:ph type="body" sz="quarter" idx="13"/>
          </p:nvPr>
        </p:nvSpPr>
        <p:spPr/>
        <p:txBody>
          <a:bodyPr/>
          <a:lstStyle/>
          <a:p>
            <a:endParaRPr lang="en-US" b="0" dirty="0"/>
          </a:p>
          <a:p>
            <a:r>
              <a:rPr lang="en-US" dirty="0"/>
              <a:t>Any doubts?</a:t>
            </a:r>
          </a:p>
        </p:txBody>
      </p:sp>
      <p:sp>
        <p:nvSpPr>
          <p:cNvPr id="4" name="Rectangle 3">
            <a:extLst>
              <a:ext uri="{FF2B5EF4-FFF2-40B4-BE49-F238E27FC236}">
                <a16:creationId xmlns:a16="http://schemas.microsoft.com/office/drawing/2014/main" id="{7F495613-93B8-4889-BD33-3902E32AE6DF}"/>
              </a:ext>
            </a:extLst>
          </p:cNvPr>
          <p:cNvSpPr/>
          <p:nvPr/>
        </p:nvSpPr>
        <p:spPr>
          <a:xfrm>
            <a:off x="609600" y="5858231"/>
            <a:ext cx="1069524" cy="369332"/>
          </a:xfrm>
          <a:prstGeom prst="rect">
            <a:avLst/>
          </a:prstGeom>
        </p:spPr>
        <p:txBody>
          <a:bodyPr wrap="none">
            <a:spAutoFit/>
          </a:bodyPr>
          <a:lstStyle/>
          <a:p>
            <a:r>
              <a:rPr lang="it-IT" b="1" dirty="0">
                <a:solidFill>
                  <a:schemeClr val="bg1"/>
                </a:solidFill>
                <a:cs typeface="Arial" panose="020B0604020202020204" pitchFamily="34" charset="0"/>
              </a:rPr>
              <a:t>Support</a:t>
            </a:r>
            <a:endParaRPr lang="en-US" b="1" dirty="0">
              <a:solidFill>
                <a:schemeClr val="bg1"/>
              </a:solidFill>
              <a:cs typeface="Arial" panose="020B0604020202020204" pitchFamily="34" charset="0"/>
            </a:endParaRPr>
          </a:p>
        </p:txBody>
      </p:sp>
    </p:spTree>
    <p:extLst>
      <p:ext uri="{BB962C8B-B14F-4D97-AF65-F5344CB8AC3E}">
        <p14:creationId xmlns:p14="http://schemas.microsoft.com/office/powerpoint/2010/main" val="3853455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652C10-EF1B-404E-A9A9-9134AC02ED2E}"/>
              </a:ext>
            </a:extLst>
          </p:cNvPr>
          <p:cNvSpPr>
            <a:spLocks noGrp="1"/>
          </p:cNvSpPr>
          <p:nvPr>
            <p:ph type="title"/>
          </p:nvPr>
        </p:nvSpPr>
        <p:spPr>
          <a:xfrm>
            <a:off x="609600" y="661634"/>
            <a:ext cx="10972800" cy="748066"/>
          </a:xfrm>
        </p:spPr>
        <p:txBody>
          <a:bodyPr anchor="t">
            <a:normAutofit/>
          </a:bodyPr>
          <a:lstStyle/>
          <a:p>
            <a:r>
              <a:rPr lang="it-IT" dirty="0"/>
              <a:t>Support</a:t>
            </a:r>
            <a:endParaRPr lang="en-US" dirty="0"/>
          </a:p>
        </p:txBody>
      </p:sp>
      <p:sp>
        <p:nvSpPr>
          <p:cNvPr id="4" name="Text Placeholder 3">
            <a:extLst>
              <a:ext uri="{FF2B5EF4-FFF2-40B4-BE49-F238E27FC236}">
                <a16:creationId xmlns:a16="http://schemas.microsoft.com/office/drawing/2014/main" id="{1C1DC136-5F76-45B7-8CCF-CA654F6C0463}"/>
              </a:ext>
            </a:extLst>
          </p:cNvPr>
          <p:cNvSpPr>
            <a:spLocks noGrp="1"/>
          </p:cNvSpPr>
          <p:nvPr>
            <p:ph type="body" sz="quarter" idx="15"/>
          </p:nvPr>
        </p:nvSpPr>
        <p:spPr>
          <a:xfrm>
            <a:off x="609600" y="342900"/>
            <a:ext cx="10972800" cy="304800"/>
          </a:xfrm>
        </p:spPr>
        <p:txBody>
          <a:bodyPr>
            <a:normAutofit lnSpcReduction="10000"/>
          </a:bodyPr>
          <a:lstStyle/>
          <a:p>
            <a:r>
              <a:rPr lang="en-US" dirty="0"/>
              <a:t>CLAIM FORM GUIDANCE TOOL</a:t>
            </a:r>
          </a:p>
        </p:txBody>
      </p:sp>
      <p:pic>
        <p:nvPicPr>
          <p:cNvPr id="7" name="Content Placeholder 6">
            <a:extLst>
              <a:ext uri="{FF2B5EF4-FFF2-40B4-BE49-F238E27FC236}">
                <a16:creationId xmlns:a16="http://schemas.microsoft.com/office/drawing/2014/main" id="{D5451186-8D67-41BC-89E6-D38BDCC797F7}"/>
              </a:ext>
            </a:extLst>
          </p:cNvPr>
          <p:cNvPicPr>
            <a:picLocks noGrp="1" noChangeAspect="1"/>
          </p:cNvPicPr>
          <p:nvPr>
            <p:ph idx="16"/>
          </p:nvPr>
        </p:nvPicPr>
        <p:blipFill>
          <a:blip r:embed="rId2">
            <a:duotone>
              <a:prstClr val="black"/>
              <a:schemeClr val="accent1">
                <a:tint val="45000"/>
                <a:satMod val="400000"/>
              </a:schemeClr>
            </a:duotone>
            <a:extLst>
              <a:ext uri="{837473B0-CC2E-450A-ABE3-18F120FF3D39}">
                <a1611:picAttrSrcUrl xmlns:a1611="http://schemas.microsoft.com/office/drawing/2016/11/main" r:id="rId3"/>
              </a:ext>
            </a:extLst>
          </a:blip>
          <a:stretch>
            <a:fillRect/>
          </a:stretch>
        </p:blipFill>
        <p:spPr>
          <a:xfrm>
            <a:off x="609601" y="1562100"/>
            <a:ext cx="4245428" cy="4378856"/>
          </a:xfrm>
          <a:noFill/>
          <a:ln>
            <a:solidFill>
              <a:schemeClr val="accent1"/>
            </a:solidFill>
          </a:ln>
        </p:spPr>
      </p:pic>
      <p:sp>
        <p:nvSpPr>
          <p:cNvPr id="18" name="Content Placeholder 4">
            <a:extLst>
              <a:ext uri="{FF2B5EF4-FFF2-40B4-BE49-F238E27FC236}">
                <a16:creationId xmlns:a16="http://schemas.microsoft.com/office/drawing/2014/main" id="{D52B691D-90B5-4290-AA84-92FB699B8D61}"/>
              </a:ext>
            </a:extLst>
          </p:cNvPr>
          <p:cNvSpPr>
            <a:spLocks noGrp="1"/>
          </p:cNvSpPr>
          <p:nvPr>
            <p:ph idx="17"/>
          </p:nvPr>
        </p:nvSpPr>
        <p:spPr>
          <a:xfrm>
            <a:off x="5464629" y="1562099"/>
            <a:ext cx="6117771" cy="4614863"/>
          </a:xfrm>
        </p:spPr>
        <p:txBody>
          <a:bodyPr>
            <a:normAutofit lnSpcReduction="10000"/>
          </a:bodyPr>
          <a:lstStyle/>
          <a:p>
            <a:pPr marL="0" indent="0">
              <a:buNone/>
            </a:pPr>
            <a:r>
              <a:rPr lang="it-IT" b="1" dirty="0"/>
              <a:t>For any doubt regarding:</a:t>
            </a:r>
          </a:p>
          <a:p>
            <a:r>
              <a:rPr lang="it-IT" dirty="0"/>
              <a:t>What is a claim? </a:t>
            </a:r>
          </a:p>
          <a:p>
            <a:r>
              <a:rPr lang="it-IT" dirty="0"/>
              <a:t>Claim Form purpose? </a:t>
            </a:r>
            <a:endParaRPr lang="en-US" dirty="0"/>
          </a:p>
          <a:p>
            <a:r>
              <a:rPr lang="it-IT" dirty="0"/>
              <a:t>Determining if a Claim Form is necessary for a product? </a:t>
            </a:r>
          </a:p>
          <a:p>
            <a:r>
              <a:rPr lang="it-IT" dirty="0"/>
              <a:t>Understanding and filling in the Claim Form? </a:t>
            </a:r>
          </a:p>
          <a:p>
            <a:r>
              <a:rPr lang="it-IT" dirty="0"/>
              <a:t>Substantiation evidence to submit? </a:t>
            </a:r>
          </a:p>
          <a:p>
            <a:r>
              <a:rPr lang="it-IT" dirty="0"/>
              <a:t>Claim approval procedure? </a:t>
            </a:r>
          </a:p>
          <a:p>
            <a:r>
              <a:rPr lang="it-IT" dirty="0"/>
              <a:t>Any other question? </a:t>
            </a:r>
          </a:p>
          <a:p>
            <a:pPr marL="0" indent="0">
              <a:buNone/>
            </a:pPr>
            <a:endParaRPr lang="it-IT" dirty="0"/>
          </a:p>
          <a:p>
            <a:pPr marL="0" indent="0">
              <a:buNone/>
            </a:pPr>
            <a:r>
              <a:rPr lang="it-IT" b="1" dirty="0"/>
              <a:t>Do not hesitate to ask for help and support to: </a:t>
            </a:r>
          </a:p>
          <a:p>
            <a:pPr>
              <a:buFont typeface="Wingdings" panose="05000000000000000000" pitchFamily="2" charset="2"/>
              <a:buChar char="§"/>
            </a:pPr>
            <a:r>
              <a:rPr lang="it-IT" dirty="0"/>
              <a:t>QVC Buying Contact</a:t>
            </a:r>
          </a:p>
          <a:p>
            <a:pPr>
              <a:buFont typeface="Wingdings" panose="05000000000000000000" pitchFamily="2" charset="2"/>
              <a:buChar char="§"/>
            </a:pPr>
            <a:r>
              <a:rPr lang="it-IT" dirty="0"/>
              <a:t>QVC Advertising Compliance Department: </a:t>
            </a:r>
          </a:p>
          <a:p>
            <a:pPr marL="576000" lvl="1">
              <a:spcBef>
                <a:spcPts val="0"/>
              </a:spcBef>
              <a:buFont typeface="Arial" panose="020B0604020202020204" pitchFamily="34" charset="0"/>
              <a:buChar char="@"/>
            </a:pPr>
            <a:r>
              <a:rPr lang="it-IT" dirty="0">
                <a:hlinkClick r:id="rId4"/>
              </a:rPr>
              <a:t>paola.fumagalli@qvc.com</a:t>
            </a:r>
            <a:endParaRPr lang="it-IT" dirty="0"/>
          </a:p>
          <a:p>
            <a:pPr marL="576000" lvl="1">
              <a:spcBef>
                <a:spcPts val="0"/>
              </a:spcBef>
              <a:buFont typeface="Arial" panose="020B0604020202020204" pitchFamily="34" charset="0"/>
              <a:buChar char="@"/>
            </a:pPr>
            <a:r>
              <a:rPr lang="it-IT" dirty="0">
                <a:hlinkClick r:id="rId5"/>
              </a:rPr>
              <a:t>silvia.tavoletta@qvc.com</a:t>
            </a:r>
            <a:r>
              <a:rPr lang="it-IT" dirty="0"/>
              <a:t> </a:t>
            </a:r>
          </a:p>
        </p:txBody>
      </p:sp>
    </p:spTree>
    <p:extLst>
      <p:ext uri="{BB962C8B-B14F-4D97-AF65-F5344CB8AC3E}">
        <p14:creationId xmlns:p14="http://schemas.microsoft.com/office/powerpoint/2010/main" val="3177593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660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A113EAA-EE32-8647-957F-5B3E78ECCDB7}"/>
              </a:ext>
            </a:extLst>
          </p:cNvPr>
          <p:cNvSpPr>
            <a:spLocks noGrp="1"/>
          </p:cNvSpPr>
          <p:nvPr>
            <p:ph type="body" sz="quarter" idx="13"/>
          </p:nvPr>
        </p:nvSpPr>
        <p:spPr>
          <a:xfrm>
            <a:off x="600362" y="4221018"/>
            <a:ext cx="9176950" cy="1636086"/>
          </a:xfrm>
        </p:spPr>
        <p:txBody>
          <a:bodyPr/>
          <a:lstStyle/>
          <a:p>
            <a:pPr>
              <a:spcBef>
                <a:spcPts val="0"/>
              </a:spcBef>
            </a:pPr>
            <a:r>
              <a:rPr lang="en-US" dirty="0"/>
              <a:t>What is QVC Claim Form?</a:t>
            </a:r>
          </a:p>
        </p:txBody>
      </p:sp>
      <p:sp>
        <p:nvSpPr>
          <p:cNvPr id="4" name="Rectangle 3">
            <a:extLst>
              <a:ext uri="{FF2B5EF4-FFF2-40B4-BE49-F238E27FC236}">
                <a16:creationId xmlns:a16="http://schemas.microsoft.com/office/drawing/2014/main" id="{037C3094-119B-4F9B-BAEA-B816BCA7AF07}"/>
              </a:ext>
            </a:extLst>
          </p:cNvPr>
          <p:cNvSpPr/>
          <p:nvPr/>
        </p:nvSpPr>
        <p:spPr>
          <a:xfrm>
            <a:off x="527303" y="5857104"/>
            <a:ext cx="1237673" cy="369332"/>
          </a:xfrm>
          <a:prstGeom prst="rect">
            <a:avLst/>
          </a:prstGeom>
        </p:spPr>
        <p:txBody>
          <a:bodyPr wrap="square">
            <a:spAutoFit/>
          </a:bodyPr>
          <a:lstStyle/>
          <a:p>
            <a:r>
              <a:rPr lang="it-IT" b="1" dirty="0">
                <a:solidFill>
                  <a:schemeClr val="bg1"/>
                </a:solidFill>
                <a:latin typeface="+mj-lt"/>
                <a:cs typeface="Arial" panose="020B0604020202020204" pitchFamily="34" charset="0"/>
              </a:rPr>
              <a:t>Purpose</a:t>
            </a:r>
            <a:endParaRPr lang="en-US" sz="1600" b="1"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2402727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EECF243F-8304-E94C-B044-9D56B4EC50FE}"/>
              </a:ext>
            </a:extLst>
          </p:cNvPr>
          <p:cNvSpPr>
            <a:spLocks noGrp="1"/>
          </p:cNvSpPr>
          <p:nvPr>
            <p:ph type="title"/>
          </p:nvPr>
        </p:nvSpPr>
        <p:spPr>
          <a:xfrm>
            <a:off x="609600" y="661634"/>
            <a:ext cx="10972800" cy="401742"/>
          </a:xfrm>
        </p:spPr>
        <p:txBody>
          <a:bodyPr/>
          <a:lstStyle/>
          <a:p>
            <a:r>
              <a:rPr lang="en-US" dirty="0"/>
              <a:t>Purpose</a:t>
            </a:r>
          </a:p>
        </p:txBody>
      </p:sp>
      <p:sp>
        <p:nvSpPr>
          <p:cNvPr id="19" name="Text Placeholder 18">
            <a:extLst>
              <a:ext uri="{FF2B5EF4-FFF2-40B4-BE49-F238E27FC236}">
                <a16:creationId xmlns:a16="http://schemas.microsoft.com/office/drawing/2014/main" id="{412689CF-2340-2A45-9D99-ADC4C6B1BC43}"/>
              </a:ext>
            </a:extLst>
          </p:cNvPr>
          <p:cNvSpPr>
            <a:spLocks noGrp="1"/>
          </p:cNvSpPr>
          <p:nvPr>
            <p:ph type="body" sz="quarter" idx="15"/>
          </p:nvPr>
        </p:nvSpPr>
        <p:spPr/>
        <p:txBody>
          <a:bodyPr>
            <a:normAutofit lnSpcReduction="10000"/>
          </a:bodyPr>
          <a:lstStyle/>
          <a:p>
            <a:r>
              <a:rPr lang="en-US" dirty="0"/>
              <a:t>CLAIM FORM GUIDANCE TOOL</a:t>
            </a:r>
          </a:p>
          <a:p>
            <a:endParaRPr lang="en-US" dirty="0"/>
          </a:p>
        </p:txBody>
      </p:sp>
      <p:sp>
        <p:nvSpPr>
          <p:cNvPr id="20" name="Content Placeholder 19">
            <a:extLst>
              <a:ext uri="{FF2B5EF4-FFF2-40B4-BE49-F238E27FC236}">
                <a16:creationId xmlns:a16="http://schemas.microsoft.com/office/drawing/2014/main" id="{27E0D619-3245-824E-86B7-EACB6060B8ED}"/>
              </a:ext>
            </a:extLst>
          </p:cNvPr>
          <p:cNvSpPr>
            <a:spLocks noGrp="1"/>
          </p:cNvSpPr>
          <p:nvPr>
            <p:ph idx="16"/>
          </p:nvPr>
        </p:nvSpPr>
        <p:spPr>
          <a:xfrm>
            <a:off x="609600" y="1063376"/>
            <a:ext cx="10972800" cy="1374700"/>
          </a:xfrm>
        </p:spPr>
        <p:txBody>
          <a:bodyPr>
            <a:normAutofit lnSpcReduction="10000"/>
          </a:bodyPr>
          <a:lstStyle/>
          <a:p>
            <a:pPr>
              <a:spcBef>
                <a:spcPts val="600"/>
              </a:spcBef>
            </a:pPr>
            <a:r>
              <a:rPr lang="en-US" b="0" dirty="0"/>
              <a:t>The</a:t>
            </a:r>
            <a:r>
              <a:rPr lang="en-US" b="0" i="1" dirty="0">
                <a:solidFill>
                  <a:srgbClr val="F37963"/>
                </a:solidFill>
              </a:rPr>
              <a:t> </a:t>
            </a:r>
            <a:r>
              <a:rPr lang="en-US" dirty="0">
                <a:solidFill>
                  <a:srgbClr val="F37963"/>
                </a:solidFill>
              </a:rPr>
              <a:t>Claim Form </a:t>
            </a:r>
            <a:r>
              <a:rPr lang="en-US" b="0" dirty="0"/>
              <a:t>is the document where: </a:t>
            </a:r>
          </a:p>
          <a:p>
            <a:pPr marL="293688" indent="-293688">
              <a:buClr>
                <a:srgbClr val="F37963"/>
              </a:buClr>
              <a:buFont typeface="Lucida Grande" panose="020B0600040502020204" pitchFamily="34" charset="0"/>
              <a:buChar char="→"/>
              <a:defRPr/>
            </a:pPr>
            <a:r>
              <a:rPr lang="en-US" b="0" dirty="0">
                <a:latin typeface="Arial" panose="020B0604020202020204"/>
              </a:rPr>
              <a:t>Vendors list product claims they wish to communicate on QVC Italia shows and website.</a:t>
            </a:r>
          </a:p>
          <a:p>
            <a:pPr marL="293688" indent="-293688">
              <a:buClr>
                <a:srgbClr val="F37963"/>
              </a:buClr>
              <a:buFont typeface="Lucida Grande" panose="020B0600040502020204" pitchFamily="34" charset="0"/>
              <a:buChar char="→"/>
              <a:defRPr/>
            </a:pPr>
            <a:r>
              <a:rPr lang="en-US" b="0" dirty="0">
                <a:latin typeface="Arial" panose="020B0604020202020204"/>
              </a:rPr>
              <a:t>QVC </a:t>
            </a:r>
            <a:r>
              <a:rPr lang="en-US" b="0" dirty="0"/>
              <a:t>Advertising Compliance Department</a:t>
            </a:r>
            <a:r>
              <a:rPr lang="en-US" b="0" i="1" dirty="0"/>
              <a:t> </a:t>
            </a:r>
            <a:r>
              <a:rPr lang="en-US" b="0" dirty="0"/>
              <a:t>evaluates and approves proposed claims. </a:t>
            </a:r>
          </a:p>
          <a:p>
            <a:r>
              <a:rPr lang="en-US" i="1" dirty="0"/>
              <a:t>Only</a:t>
            </a:r>
            <a:r>
              <a:rPr lang="en-US" b="0" dirty="0"/>
              <a:t> claims approved by QVC are presented on shows and website.  </a:t>
            </a:r>
          </a:p>
          <a:p>
            <a:endParaRPr lang="en-US" dirty="0"/>
          </a:p>
        </p:txBody>
      </p:sp>
      <p:sp>
        <p:nvSpPr>
          <p:cNvPr id="36" name="Content Placeholder 35">
            <a:extLst>
              <a:ext uri="{FF2B5EF4-FFF2-40B4-BE49-F238E27FC236}">
                <a16:creationId xmlns:a16="http://schemas.microsoft.com/office/drawing/2014/main" id="{35F62EF2-396C-B846-8473-E11710D0BC6A}"/>
              </a:ext>
            </a:extLst>
          </p:cNvPr>
          <p:cNvSpPr>
            <a:spLocks noGrp="1"/>
          </p:cNvSpPr>
          <p:nvPr>
            <p:ph idx="21"/>
          </p:nvPr>
        </p:nvSpPr>
        <p:spPr>
          <a:xfrm>
            <a:off x="3983168" y="4579779"/>
            <a:ext cx="7396975" cy="1810747"/>
          </a:xfrm>
        </p:spPr>
        <p:txBody>
          <a:bodyPr>
            <a:normAutofit/>
          </a:bodyPr>
          <a:lstStyle/>
          <a:p>
            <a:pPr marL="0" indent="0" algn="ctr">
              <a:buNone/>
            </a:pPr>
            <a:r>
              <a:rPr lang="en-US" b="1" dirty="0">
                <a:solidFill>
                  <a:srgbClr val="F37963"/>
                </a:solidFill>
              </a:rPr>
              <a:t>www. QVC.it</a:t>
            </a:r>
          </a:p>
          <a:p>
            <a:r>
              <a:rPr lang="en-US" dirty="0"/>
              <a:t>Product descriptions include claims approved in the Claim Forms.</a:t>
            </a:r>
          </a:p>
          <a:p>
            <a:r>
              <a:rPr lang="en-US" dirty="0"/>
              <a:t>The Claim Form is the document from which QVC develops and defines website product’s description. </a:t>
            </a:r>
          </a:p>
          <a:p>
            <a:r>
              <a:rPr lang="en-US" dirty="0"/>
              <a:t>Only approved claims will be included in QVC website product description.  </a:t>
            </a:r>
          </a:p>
          <a:p>
            <a:endParaRPr lang="en-US" dirty="0"/>
          </a:p>
          <a:p>
            <a:endParaRPr lang="en-US" dirty="0"/>
          </a:p>
          <a:p>
            <a:endParaRPr lang="en-US" dirty="0"/>
          </a:p>
        </p:txBody>
      </p:sp>
      <p:sp>
        <p:nvSpPr>
          <p:cNvPr id="37" name="Content Placeholder 36">
            <a:extLst>
              <a:ext uri="{FF2B5EF4-FFF2-40B4-BE49-F238E27FC236}">
                <a16:creationId xmlns:a16="http://schemas.microsoft.com/office/drawing/2014/main" id="{4C01D92C-53CB-5B42-BF5F-82E24C4B6B06}"/>
              </a:ext>
            </a:extLst>
          </p:cNvPr>
          <p:cNvSpPr>
            <a:spLocks noGrp="1"/>
          </p:cNvSpPr>
          <p:nvPr>
            <p:ph idx="22"/>
          </p:nvPr>
        </p:nvSpPr>
        <p:spPr>
          <a:xfrm>
            <a:off x="3983168" y="2438076"/>
            <a:ext cx="7396975" cy="1887915"/>
          </a:xfrm>
        </p:spPr>
        <p:txBody>
          <a:bodyPr/>
          <a:lstStyle/>
          <a:p>
            <a:pPr marL="0" indent="0" algn="ctr">
              <a:buNone/>
            </a:pPr>
            <a:r>
              <a:rPr lang="en-US" b="1" dirty="0">
                <a:solidFill>
                  <a:srgbClr val="F37963"/>
                </a:solidFill>
              </a:rPr>
              <a:t>TV shows</a:t>
            </a:r>
          </a:p>
          <a:p>
            <a:r>
              <a:rPr lang="en-US" dirty="0"/>
              <a:t>The Claim Form is the document from which QVC develops and defines show scripts. </a:t>
            </a:r>
          </a:p>
          <a:p>
            <a:r>
              <a:rPr lang="en-US" dirty="0"/>
              <a:t>Guests and Presenters present the product following approved claims, as listed in the show script.</a:t>
            </a:r>
          </a:p>
          <a:p>
            <a:r>
              <a:rPr lang="en-US" dirty="0"/>
              <a:t>Only approved claims will be used for on-air product description.   </a:t>
            </a:r>
          </a:p>
          <a:p>
            <a:endParaRPr lang="en-US" dirty="0"/>
          </a:p>
        </p:txBody>
      </p:sp>
      <p:pic>
        <p:nvPicPr>
          <p:cNvPr id="13" name="Content Placeholder 20" descr="A picture containing floor, indoor, ceiling, room&#10;&#10;Description automatically generated">
            <a:extLst>
              <a:ext uri="{FF2B5EF4-FFF2-40B4-BE49-F238E27FC236}">
                <a16:creationId xmlns:a16="http://schemas.microsoft.com/office/drawing/2014/main" id="{FD7A6EB3-E778-4608-9A20-E2404AB8779A}"/>
              </a:ext>
            </a:extLst>
          </p:cNvPr>
          <p:cNvPicPr>
            <a:picLocks noGrp="1" noChangeAspect="1"/>
          </p:cNvPicPr>
          <p:nvPr>
            <p:ph idx="17"/>
          </p:nvPr>
        </p:nvPicPr>
        <p:blipFill rotWithShape="1">
          <a:blip r:embed="rId2"/>
          <a:srcRect r="24582"/>
          <a:stretch/>
        </p:blipFill>
        <p:spPr>
          <a:xfrm>
            <a:off x="609600" y="2665160"/>
            <a:ext cx="2931459" cy="1660831"/>
          </a:xfrm>
          <a:prstGeom prst="rect">
            <a:avLst/>
          </a:prstGeom>
          <a:ln w="38100" cap="sq">
            <a:solidFill>
              <a:srgbClr val="F37963"/>
            </a:solidFill>
            <a:prstDash val="solid"/>
            <a:miter lim="800000"/>
          </a:ln>
          <a:effectLst>
            <a:outerShdw blurRad="50800" dist="38100" dir="2700000" algn="tl" rotWithShape="0">
              <a:srgbClr val="000000">
                <a:alpha val="43000"/>
              </a:srgbClr>
            </a:outerShdw>
          </a:effectLst>
        </p:spPr>
      </p:pic>
      <p:pic>
        <p:nvPicPr>
          <p:cNvPr id="14" name="Content Placeholder 5" descr="Graphical user interface, website&#10;&#10;Description automatically generated">
            <a:extLst>
              <a:ext uri="{FF2B5EF4-FFF2-40B4-BE49-F238E27FC236}">
                <a16:creationId xmlns:a16="http://schemas.microsoft.com/office/drawing/2014/main" id="{EDC02751-3027-43FC-8C48-0A96E21CD4ED}"/>
              </a:ext>
            </a:extLst>
          </p:cNvPr>
          <p:cNvPicPr>
            <a:picLocks noGrp="1" noChangeAspect="1"/>
          </p:cNvPicPr>
          <p:nvPr>
            <p:ph idx="23"/>
          </p:nvPr>
        </p:nvPicPr>
        <p:blipFill rotWithShape="1">
          <a:blip r:embed="rId3"/>
          <a:srcRect b="31690"/>
          <a:stretch/>
        </p:blipFill>
        <p:spPr>
          <a:xfrm>
            <a:off x="609601" y="4675107"/>
            <a:ext cx="2931459" cy="1714487"/>
          </a:xfrm>
          <a:prstGeom prst="rect">
            <a:avLst/>
          </a:prstGeom>
          <a:ln w="38100" cap="sq">
            <a:solidFill>
              <a:srgbClr val="F37963"/>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57695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EECF243F-8304-E94C-B044-9D56B4EC50FE}"/>
              </a:ext>
            </a:extLst>
          </p:cNvPr>
          <p:cNvSpPr>
            <a:spLocks noGrp="1"/>
          </p:cNvSpPr>
          <p:nvPr>
            <p:ph type="title"/>
          </p:nvPr>
        </p:nvSpPr>
        <p:spPr>
          <a:xfrm>
            <a:off x="521530" y="759109"/>
            <a:ext cx="10972800" cy="543144"/>
          </a:xfrm>
        </p:spPr>
        <p:txBody>
          <a:bodyPr/>
          <a:lstStyle/>
          <a:p>
            <a:r>
              <a:rPr lang="en-US" dirty="0"/>
              <a:t>Purpose: </a:t>
            </a:r>
            <a:r>
              <a:rPr lang="en-US" dirty="0">
                <a:solidFill>
                  <a:srgbClr val="F37963"/>
                </a:solidFill>
              </a:rPr>
              <a:t>Advertising Compliance</a:t>
            </a:r>
            <a:endParaRPr lang="en-US" dirty="0"/>
          </a:p>
        </p:txBody>
      </p:sp>
      <p:sp>
        <p:nvSpPr>
          <p:cNvPr id="19" name="Text Placeholder 18">
            <a:extLst>
              <a:ext uri="{FF2B5EF4-FFF2-40B4-BE49-F238E27FC236}">
                <a16:creationId xmlns:a16="http://schemas.microsoft.com/office/drawing/2014/main" id="{412689CF-2340-2A45-9D99-ADC4C6B1BC43}"/>
              </a:ext>
            </a:extLst>
          </p:cNvPr>
          <p:cNvSpPr>
            <a:spLocks noGrp="1"/>
          </p:cNvSpPr>
          <p:nvPr>
            <p:ph type="body" sz="quarter" idx="15"/>
          </p:nvPr>
        </p:nvSpPr>
        <p:spPr/>
        <p:txBody>
          <a:bodyPr>
            <a:normAutofit lnSpcReduction="10000"/>
          </a:bodyPr>
          <a:lstStyle/>
          <a:p>
            <a:r>
              <a:rPr lang="en-US" dirty="0"/>
              <a:t>CLAIM FORM GUIDANCE TOOL</a:t>
            </a:r>
          </a:p>
          <a:p>
            <a:endParaRPr lang="en-US" dirty="0"/>
          </a:p>
        </p:txBody>
      </p:sp>
      <p:sp>
        <p:nvSpPr>
          <p:cNvPr id="20" name="Content Placeholder 19">
            <a:extLst>
              <a:ext uri="{FF2B5EF4-FFF2-40B4-BE49-F238E27FC236}">
                <a16:creationId xmlns:a16="http://schemas.microsoft.com/office/drawing/2014/main" id="{27E0D619-3245-824E-86B7-EACB6060B8ED}"/>
              </a:ext>
            </a:extLst>
          </p:cNvPr>
          <p:cNvSpPr>
            <a:spLocks noGrp="1"/>
          </p:cNvSpPr>
          <p:nvPr>
            <p:ph idx="16"/>
          </p:nvPr>
        </p:nvSpPr>
        <p:spPr>
          <a:xfrm>
            <a:off x="609600" y="3429000"/>
            <a:ext cx="10972800" cy="2908768"/>
          </a:xfrm>
        </p:spPr>
        <p:txBody>
          <a:bodyPr>
            <a:normAutofit/>
          </a:bodyPr>
          <a:lstStyle/>
          <a:p>
            <a:pPr marL="285750" indent="-285750">
              <a:buClr>
                <a:srgbClr val="F37963"/>
              </a:buClr>
              <a:buFont typeface="Arial" panose="020B0604020202020204" pitchFamily="34" charset="0"/>
              <a:buChar char="→"/>
              <a:defRPr/>
            </a:pPr>
            <a:r>
              <a:rPr lang="en-US" b="0" dirty="0">
                <a:latin typeface="Arial" panose="020B0604020202020204"/>
              </a:rPr>
              <a:t>QVC is committed making sure advertising is compliant, both to retain the trust of customers and as a condition of maintenance of compliance to advertising legal framework. </a:t>
            </a:r>
          </a:p>
          <a:p>
            <a:pPr marL="285750" indent="-285750">
              <a:buClr>
                <a:srgbClr val="F37963"/>
              </a:buClr>
              <a:buFont typeface="Arial" panose="020B0604020202020204" pitchFamily="34" charset="0"/>
              <a:buChar char="→"/>
              <a:defRPr/>
            </a:pPr>
            <a:r>
              <a:rPr lang="en-US" b="0" dirty="0">
                <a:solidFill>
                  <a:srgbClr val="F37963"/>
                </a:solidFill>
                <a:latin typeface="Arial" panose="020B0604020202020204"/>
              </a:rPr>
              <a:t>Please remember that sanctions may consist- among others- in advertising suspensions and/or fines up to 5 million €. </a:t>
            </a:r>
          </a:p>
          <a:p>
            <a:pPr marL="285750" indent="-285750">
              <a:buClr>
                <a:srgbClr val="F37963"/>
              </a:buClr>
              <a:buFont typeface="Arial" panose="020B0604020202020204" pitchFamily="34" charset="0"/>
              <a:buChar char="→"/>
              <a:defRPr/>
            </a:pPr>
            <a:r>
              <a:rPr lang="en-US" b="0" dirty="0">
                <a:latin typeface="Arial" panose="020B0604020202020204"/>
              </a:rPr>
              <a:t>The Advertising Compliance team is dedicated to achieving this aim as well as Vendors &amp; Guests are contractually obliged to meet the requirements.</a:t>
            </a:r>
          </a:p>
          <a:p>
            <a:pPr>
              <a:buClr>
                <a:srgbClr val="F37963"/>
              </a:buClr>
              <a:defRPr/>
            </a:pPr>
            <a:endParaRPr lang="en-US" b="0" dirty="0">
              <a:highlight>
                <a:srgbClr val="FFFF00"/>
              </a:highlight>
              <a:latin typeface="Arial" panose="020B0604020202020204"/>
            </a:endParaRPr>
          </a:p>
          <a:p>
            <a:pPr>
              <a:buClr>
                <a:srgbClr val="F37963"/>
              </a:buClr>
              <a:defRPr/>
            </a:pPr>
            <a:endParaRPr lang="en-US" b="0" dirty="0">
              <a:latin typeface="Arial" panose="020B0604020202020204"/>
            </a:endParaRPr>
          </a:p>
          <a:p>
            <a:pPr>
              <a:buClr>
                <a:srgbClr val="F37963"/>
              </a:buClr>
              <a:defRPr/>
            </a:pPr>
            <a:endParaRPr lang="en-US" b="0" dirty="0">
              <a:latin typeface="Arial" panose="020B0604020202020204"/>
            </a:endParaRPr>
          </a:p>
        </p:txBody>
      </p:sp>
      <p:sp>
        <p:nvSpPr>
          <p:cNvPr id="5" name="Content Placeholder 19">
            <a:extLst>
              <a:ext uri="{FF2B5EF4-FFF2-40B4-BE49-F238E27FC236}">
                <a16:creationId xmlns:a16="http://schemas.microsoft.com/office/drawing/2014/main" id="{B7398DAC-BA32-4A3B-B93C-7A5E7984F589}"/>
              </a:ext>
            </a:extLst>
          </p:cNvPr>
          <p:cNvSpPr txBox="1">
            <a:spLocks/>
          </p:cNvSpPr>
          <p:nvPr/>
        </p:nvSpPr>
        <p:spPr>
          <a:xfrm>
            <a:off x="521530" y="1338785"/>
            <a:ext cx="5846609" cy="2090215"/>
          </a:xfrm>
          <a:prstGeom prst="rect">
            <a:avLst/>
          </a:prstGeom>
        </p:spPr>
        <p:txBody>
          <a:bodyPr vert="horz" lIns="0" tIns="45720" rIns="0" bIns="45720" rtlCol="0">
            <a:normAutofit/>
          </a:bodyPr>
          <a:lstStyle>
            <a:lvl1pPr marL="0" indent="0" algn="l" defTabSz="914400" rtl="0" eaLnBrk="1" fontAlgn="t" latinLnBrk="0" hangingPunct="1">
              <a:lnSpc>
                <a:spcPct val="110000"/>
              </a:lnSpc>
              <a:spcBef>
                <a:spcPts val="1000"/>
              </a:spcBef>
              <a:buClr>
                <a:schemeClr val="accent1"/>
              </a:buClr>
              <a:buFont typeface="Lucida Grande" panose="020B0600040502020204" pitchFamily="34" charset="0"/>
              <a:buNone/>
              <a:tabLst/>
              <a:defRPr lang="en-US" sz="1400" b="1" kern="1200">
                <a:solidFill>
                  <a:srgbClr val="404041"/>
                </a:solidFill>
                <a:latin typeface="+mn-lt"/>
                <a:ea typeface="+mn-ea"/>
                <a:cs typeface="+mn-cs"/>
              </a:defRPr>
            </a:lvl1pPr>
            <a:lvl2pPr marL="693738" indent="-236538" algn="l" defTabSz="914400" rtl="0" eaLnBrk="1" fontAlgn="t" latinLnBrk="0" hangingPunct="1">
              <a:lnSpc>
                <a:spcPct val="110000"/>
              </a:lnSpc>
              <a:spcBef>
                <a:spcPts val="1000"/>
              </a:spcBef>
              <a:buClr>
                <a:schemeClr val="accent1"/>
              </a:buClr>
              <a:buFont typeface="Arial" panose="020B0604020202020204" pitchFamily="34" charset="0"/>
              <a:buChar char="•"/>
              <a:tabLst/>
              <a:defRPr lang="en-US" sz="1400" kern="1200">
                <a:solidFill>
                  <a:srgbClr val="404041"/>
                </a:solidFill>
                <a:latin typeface="+mn-lt"/>
                <a:ea typeface="+mn-ea"/>
                <a:cs typeface="+mn-cs"/>
              </a:defRPr>
            </a:lvl2pPr>
            <a:lvl3pPr marL="1143000" indent="-228600" algn="l" defTabSz="914400" rtl="0" eaLnBrk="1" fontAlgn="t" latinLnBrk="0" hangingPunct="1">
              <a:lnSpc>
                <a:spcPct val="110000"/>
              </a:lnSpc>
              <a:spcBef>
                <a:spcPts val="1000"/>
              </a:spcBef>
              <a:buClr>
                <a:schemeClr val="accent1"/>
              </a:buClr>
              <a:buFont typeface="Lucida Grande" panose="020B0600040502020204" pitchFamily="34" charset="0"/>
              <a:buChar char="▪"/>
              <a:defRPr lang="en-US" sz="1400" kern="1200">
                <a:solidFill>
                  <a:srgbClr val="404041"/>
                </a:solidFill>
                <a:latin typeface="+mn-lt"/>
                <a:ea typeface="+mn-ea"/>
                <a:cs typeface="+mn-cs"/>
              </a:defRPr>
            </a:lvl3pPr>
            <a:lvl4pPr marL="1600200" indent="-228600" algn="l" defTabSz="914400" rtl="0" eaLnBrk="1" fontAlgn="t" latinLnBrk="0" hangingPunct="1">
              <a:lnSpc>
                <a:spcPct val="110000"/>
              </a:lnSpc>
              <a:spcBef>
                <a:spcPts val="1000"/>
              </a:spcBef>
              <a:buClr>
                <a:schemeClr val="accent1"/>
              </a:buClr>
              <a:buFont typeface="Helvetica" pitchFamily="2" charset="0"/>
              <a:buChar char="⁃"/>
              <a:defRPr lang="en-US" sz="1400" kern="1200">
                <a:solidFill>
                  <a:srgbClr val="404041"/>
                </a:solidFill>
                <a:latin typeface="+mn-lt"/>
                <a:ea typeface="+mn-ea"/>
                <a:cs typeface="+mn-cs"/>
              </a:defRPr>
            </a:lvl4pPr>
            <a:lvl5pPr marL="2057400" indent="-228600" algn="l" defTabSz="914400" rtl="0" eaLnBrk="1" fontAlgn="t" latinLnBrk="0" hangingPunct="1">
              <a:lnSpc>
                <a:spcPct val="110000"/>
              </a:lnSpc>
              <a:spcBef>
                <a:spcPts val="1200"/>
              </a:spcBef>
              <a:buFont typeface="Arial" panose="020B0604020202020204" pitchFamily="34" charset="0"/>
              <a:buChar char="•"/>
              <a:defRPr lang="en-US" sz="1400" kern="1200">
                <a:solidFill>
                  <a:srgbClr val="40404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b="0" dirty="0">
                <a:latin typeface="Arial" panose="020B0604020202020204"/>
              </a:rPr>
              <a:t>Commercial communication (TV, website, social-media) is subjected to several </a:t>
            </a:r>
            <a:r>
              <a:rPr lang="en-US" i="1" dirty="0">
                <a:solidFill>
                  <a:srgbClr val="F37963"/>
                </a:solidFill>
                <a:latin typeface="Arial" panose="020B0604020202020204"/>
              </a:rPr>
              <a:t>laws</a:t>
            </a:r>
            <a:r>
              <a:rPr lang="en-US" b="0" dirty="0">
                <a:latin typeface="Arial" panose="020B0604020202020204"/>
              </a:rPr>
              <a:t> </a:t>
            </a:r>
            <a:r>
              <a:rPr lang="it-IT" b="0" dirty="0"/>
              <a:t>: </a:t>
            </a:r>
          </a:p>
          <a:p>
            <a:pPr marL="285750" indent="-285750">
              <a:spcBef>
                <a:spcPts val="600"/>
              </a:spcBef>
              <a:buFont typeface="Wingdings" panose="05000000000000000000" pitchFamily="2" charset="2"/>
              <a:buChar char="§"/>
            </a:pPr>
            <a:r>
              <a:rPr lang="en-US" b="0" u="sng" dirty="0"/>
              <a:t>Code of Advertising Self-Regulation </a:t>
            </a:r>
            <a:r>
              <a:rPr lang="en-US" b="0" dirty="0"/>
              <a:t>issued by </a:t>
            </a:r>
            <a:r>
              <a:rPr lang="en-US" b="0" dirty="0" err="1"/>
              <a:t>Istituto</a:t>
            </a:r>
            <a:r>
              <a:rPr lang="en-US" b="0" dirty="0"/>
              <a:t> di </a:t>
            </a:r>
            <a:r>
              <a:rPr lang="en-US" b="0" dirty="0" err="1"/>
              <a:t>Autodisciplina</a:t>
            </a:r>
            <a:r>
              <a:rPr lang="en-US" b="0" dirty="0"/>
              <a:t> </a:t>
            </a:r>
            <a:r>
              <a:rPr lang="en-US" b="0" dirty="0" err="1"/>
              <a:t>Pubblicitaria</a:t>
            </a:r>
            <a:r>
              <a:rPr lang="en-US" b="0" dirty="0"/>
              <a:t> (</a:t>
            </a:r>
            <a:r>
              <a:rPr lang="it-IT" b="0" dirty="0"/>
              <a:t>IAP), </a:t>
            </a:r>
            <a:r>
              <a:rPr lang="en-US" b="0" dirty="0">
                <a:latin typeface="Arial" panose="020B0604020202020204"/>
              </a:rPr>
              <a:t>Italian</a:t>
            </a:r>
            <a:r>
              <a:rPr lang="it-IT" b="0" dirty="0"/>
              <a:t> advertising standards authority</a:t>
            </a:r>
            <a:endParaRPr lang="en-US" b="0" dirty="0"/>
          </a:p>
          <a:p>
            <a:pPr marL="285750" indent="-285750">
              <a:spcBef>
                <a:spcPts val="600"/>
              </a:spcBef>
              <a:buFont typeface="Wingdings" panose="05000000000000000000" pitchFamily="2" charset="2"/>
              <a:buChar char="§"/>
            </a:pPr>
            <a:r>
              <a:rPr lang="en-US" b="0" u="sng" dirty="0"/>
              <a:t>Consumer protection regulations </a:t>
            </a:r>
            <a:r>
              <a:rPr lang="en-US" b="0" dirty="0"/>
              <a:t>(Consumer Code)</a:t>
            </a:r>
          </a:p>
          <a:p>
            <a:pPr marL="285750" indent="-285750">
              <a:spcBef>
                <a:spcPts val="600"/>
              </a:spcBef>
              <a:buFont typeface="Wingdings" panose="05000000000000000000" pitchFamily="2" charset="2"/>
              <a:buChar char="§"/>
            </a:pPr>
            <a:r>
              <a:rPr lang="en-US" b="0" u="sng" dirty="0"/>
              <a:t>Civil law rules on unfair competition</a:t>
            </a:r>
            <a:endParaRPr lang="it-IT" dirty="0"/>
          </a:p>
        </p:txBody>
      </p:sp>
      <p:sp>
        <p:nvSpPr>
          <p:cNvPr id="6" name="Freccia a destra 5">
            <a:extLst>
              <a:ext uri="{FF2B5EF4-FFF2-40B4-BE49-F238E27FC236}">
                <a16:creationId xmlns:a16="http://schemas.microsoft.com/office/drawing/2014/main" id="{FBDC182B-0ADD-4145-94B0-8D45BB67848B}"/>
              </a:ext>
            </a:extLst>
          </p:cNvPr>
          <p:cNvSpPr/>
          <p:nvPr/>
        </p:nvSpPr>
        <p:spPr>
          <a:xfrm>
            <a:off x="6376575" y="2173127"/>
            <a:ext cx="608014" cy="324023"/>
          </a:xfrm>
          <a:prstGeom prst="rightArrow">
            <a:avLst/>
          </a:prstGeom>
          <a:ln>
            <a:solidFill>
              <a:srgbClr val="F37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sellaDiTesto 6">
            <a:extLst>
              <a:ext uri="{FF2B5EF4-FFF2-40B4-BE49-F238E27FC236}">
                <a16:creationId xmlns:a16="http://schemas.microsoft.com/office/drawing/2014/main" id="{78DCFE67-E9BE-4680-A4F7-23306BB0E8E7}"/>
              </a:ext>
            </a:extLst>
          </p:cNvPr>
          <p:cNvSpPr txBox="1"/>
          <p:nvPr/>
        </p:nvSpPr>
        <p:spPr>
          <a:xfrm>
            <a:off x="7045982" y="1424765"/>
            <a:ext cx="4793381" cy="1892826"/>
          </a:xfrm>
          <a:prstGeom prst="rect">
            <a:avLst/>
          </a:prstGeom>
          <a:noFill/>
        </p:spPr>
        <p:txBody>
          <a:bodyPr wrap="square" rtlCol="0">
            <a:spAutoFit/>
          </a:bodyPr>
          <a:lstStyle/>
          <a:p>
            <a:pPr>
              <a:spcBef>
                <a:spcPts val="600"/>
              </a:spcBef>
            </a:pPr>
            <a:r>
              <a:rPr lang="it-IT" sz="1400" dirty="0">
                <a:solidFill>
                  <a:srgbClr val="404041"/>
                </a:solidFill>
              </a:rPr>
              <a:t>The </a:t>
            </a:r>
            <a:r>
              <a:rPr lang="it-IT" sz="1400" dirty="0" err="1">
                <a:solidFill>
                  <a:srgbClr val="404041"/>
                </a:solidFill>
              </a:rPr>
              <a:t>violation</a:t>
            </a:r>
            <a:r>
              <a:rPr lang="it-IT" sz="1400" dirty="0">
                <a:solidFill>
                  <a:srgbClr val="404041"/>
                </a:solidFill>
              </a:rPr>
              <a:t> </a:t>
            </a:r>
            <a:r>
              <a:rPr lang="it-IT" sz="1400" dirty="0" err="1">
                <a:solidFill>
                  <a:srgbClr val="404041"/>
                </a:solidFill>
              </a:rPr>
              <a:t>assessment</a:t>
            </a:r>
            <a:r>
              <a:rPr lang="it-IT" sz="1400" dirty="0">
                <a:solidFill>
                  <a:srgbClr val="404041"/>
                </a:solidFill>
              </a:rPr>
              <a:t> of </a:t>
            </a:r>
            <a:r>
              <a:rPr lang="it-IT" sz="1400" dirty="0" err="1">
                <a:solidFill>
                  <a:srgbClr val="404041"/>
                </a:solidFill>
              </a:rPr>
              <a:t>such</a:t>
            </a:r>
            <a:r>
              <a:rPr lang="it-IT" sz="1400" dirty="0">
                <a:solidFill>
                  <a:srgbClr val="404041"/>
                </a:solidFill>
              </a:rPr>
              <a:t> </a:t>
            </a:r>
            <a:r>
              <a:rPr lang="it-IT" sz="1400" dirty="0" err="1">
                <a:solidFill>
                  <a:srgbClr val="404041"/>
                </a:solidFill>
              </a:rPr>
              <a:t>laws</a:t>
            </a:r>
            <a:r>
              <a:rPr lang="it-IT" sz="1400" dirty="0">
                <a:solidFill>
                  <a:srgbClr val="404041"/>
                </a:solidFill>
              </a:rPr>
              <a:t> </a:t>
            </a:r>
            <a:r>
              <a:rPr lang="it-IT" sz="1400" dirty="0" err="1">
                <a:solidFill>
                  <a:srgbClr val="404041"/>
                </a:solidFill>
              </a:rPr>
              <a:t>is</a:t>
            </a:r>
            <a:r>
              <a:rPr lang="it-IT" sz="1400" dirty="0">
                <a:solidFill>
                  <a:srgbClr val="404041"/>
                </a:solidFill>
              </a:rPr>
              <a:t> </a:t>
            </a:r>
            <a:r>
              <a:rPr lang="it-IT" sz="1400" dirty="0" err="1">
                <a:solidFill>
                  <a:srgbClr val="404041"/>
                </a:solidFill>
              </a:rPr>
              <a:t>assigned</a:t>
            </a:r>
            <a:r>
              <a:rPr lang="it-IT" sz="1400" dirty="0">
                <a:solidFill>
                  <a:srgbClr val="404041"/>
                </a:solidFill>
              </a:rPr>
              <a:t> to </a:t>
            </a:r>
            <a:r>
              <a:rPr lang="it-IT" sz="1400" dirty="0" err="1">
                <a:solidFill>
                  <a:srgbClr val="404041"/>
                </a:solidFill>
              </a:rPr>
              <a:t>different</a:t>
            </a:r>
            <a:r>
              <a:rPr lang="it-IT" sz="1400" dirty="0">
                <a:solidFill>
                  <a:srgbClr val="404041"/>
                </a:solidFill>
              </a:rPr>
              <a:t> </a:t>
            </a:r>
            <a:r>
              <a:rPr lang="it-IT" sz="1400" b="1" i="1" dirty="0">
                <a:solidFill>
                  <a:srgbClr val="F37963"/>
                </a:solidFill>
                <a:latin typeface="Arial" panose="020B0604020202020204"/>
              </a:rPr>
              <a:t>bodies</a:t>
            </a:r>
            <a:r>
              <a:rPr lang="it-IT" sz="1400" dirty="0">
                <a:solidFill>
                  <a:srgbClr val="404041"/>
                </a:solidFill>
              </a:rPr>
              <a:t>, </a:t>
            </a:r>
            <a:r>
              <a:rPr lang="it-IT" sz="1400" dirty="0" err="1">
                <a:solidFill>
                  <a:srgbClr val="404041"/>
                </a:solidFill>
              </a:rPr>
              <a:t>including</a:t>
            </a:r>
            <a:r>
              <a:rPr lang="it-IT" sz="1400" dirty="0">
                <a:solidFill>
                  <a:srgbClr val="404041"/>
                </a:solidFill>
              </a:rPr>
              <a:t>:</a:t>
            </a:r>
          </a:p>
          <a:p>
            <a:pPr marL="285750" indent="-285750">
              <a:lnSpc>
                <a:spcPct val="150000"/>
              </a:lnSpc>
              <a:spcBef>
                <a:spcPts val="600"/>
              </a:spcBef>
              <a:buClr>
                <a:srgbClr val="F37963"/>
              </a:buClr>
              <a:buFont typeface="Wingdings" panose="05000000000000000000" pitchFamily="2" charset="2"/>
              <a:buChar char="§"/>
            </a:pPr>
            <a:r>
              <a:rPr lang="it-IT" sz="1400" dirty="0" err="1">
                <a:solidFill>
                  <a:srgbClr val="404041"/>
                </a:solidFill>
              </a:rPr>
              <a:t>Jury</a:t>
            </a:r>
            <a:r>
              <a:rPr lang="it-IT" sz="1400" dirty="0">
                <a:solidFill>
                  <a:srgbClr val="404041"/>
                </a:solidFill>
              </a:rPr>
              <a:t> of Istituto di Autodisciplina Pubblicitaria (IAP)</a:t>
            </a:r>
          </a:p>
          <a:p>
            <a:pPr marL="285750" indent="-285750">
              <a:spcBef>
                <a:spcPts val="600"/>
              </a:spcBef>
              <a:buClr>
                <a:srgbClr val="F37963"/>
              </a:buClr>
              <a:buFont typeface="Wingdings" panose="05000000000000000000" pitchFamily="2" charset="2"/>
              <a:buChar char="§"/>
            </a:pPr>
            <a:r>
              <a:rPr lang="it-IT" sz="1400" dirty="0" err="1">
                <a:solidFill>
                  <a:srgbClr val="404041"/>
                </a:solidFill>
              </a:rPr>
              <a:t>Italian</a:t>
            </a:r>
            <a:r>
              <a:rPr lang="it-IT" sz="1400" dirty="0">
                <a:solidFill>
                  <a:srgbClr val="404041"/>
                </a:solidFill>
              </a:rPr>
              <a:t> </a:t>
            </a:r>
            <a:r>
              <a:rPr lang="it-IT" sz="1400" dirty="0" err="1">
                <a:solidFill>
                  <a:srgbClr val="404041"/>
                </a:solidFill>
              </a:rPr>
              <a:t>Competition</a:t>
            </a:r>
            <a:r>
              <a:rPr lang="it-IT" sz="1400" dirty="0">
                <a:solidFill>
                  <a:srgbClr val="404041"/>
                </a:solidFill>
              </a:rPr>
              <a:t> Authority (AGCM)</a:t>
            </a:r>
          </a:p>
          <a:p>
            <a:pPr marL="285750" indent="-285750">
              <a:lnSpc>
                <a:spcPct val="150000"/>
              </a:lnSpc>
              <a:spcBef>
                <a:spcPts val="600"/>
              </a:spcBef>
              <a:buClr>
                <a:srgbClr val="F37963"/>
              </a:buClr>
              <a:buFont typeface="Wingdings" panose="05000000000000000000" pitchFamily="2" charset="2"/>
              <a:buChar char="§"/>
            </a:pPr>
            <a:r>
              <a:rPr lang="it-IT" sz="1400" dirty="0" err="1">
                <a:solidFill>
                  <a:srgbClr val="404041"/>
                </a:solidFill>
                <a:sym typeface="Wingdings" panose="05000000000000000000" pitchFamily="2" charset="2"/>
              </a:rPr>
              <a:t>Civil</a:t>
            </a:r>
            <a:r>
              <a:rPr lang="it-IT" sz="1400" dirty="0">
                <a:solidFill>
                  <a:srgbClr val="404041"/>
                </a:solidFill>
                <a:sym typeface="Wingdings" panose="05000000000000000000" pitchFamily="2" charset="2"/>
              </a:rPr>
              <a:t> court</a:t>
            </a:r>
            <a:endParaRPr lang="it-IT" sz="1400" dirty="0">
              <a:solidFill>
                <a:srgbClr val="404041"/>
              </a:solidFill>
            </a:endParaRPr>
          </a:p>
          <a:p>
            <a:endParaRPr lang="en-US" dirty="0"/>
          </a:p>
        </p:txBody>
      </p:sp>
    </p:spTree>
    <p:extLst>
      <p:ext uri="{BB962C8B-B14F-4D97-AF65-F5344CB8AC3E}">
        <p14:creationId xmlns:p14="http://schemas.microsoft.com/office/powerpoint/2010/main" val="1891399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A113EAA-EE32-8647-957F-5B3E78ECCDB7}"/>
              </a:ext>
            </a:extLst>
          </p:cNvPr>
          <p:cNvSpPr>
            <a:spLocks noGrp="1"/>
          </p:cNvSpPr>
          <p:nvPr>
            <p:ph type="body" sz="quarter" idx="13"/>
          </p:nvPr>
        </p:nvSpPr>
        <p:spPr/>
        <p:txBody>
          <a:bodyPr/>
          <a:lstStyle/>
          <a:p>
            <a:endParaRPr lang="en-US" b="0" dirty="0"/>
          </a:p>
          <a:p>
            <a:r>
              <a:rPr lang="en-US" b="0" dirty="0"/>
              <a:t> </a:t>
            </a:r>
            <a:r>
              <a:rPr lang="en-US" dirty="0"/>
              <a:t>Which products and claims require approval? </a:t>
            </a:r>
          </a:p>
        </p:txBody>
      </p:sp>
      <p:sp>
        <p:nvSpPr>
          <p:cNvPr id="4" name="Rectangle 3">
            <a:extLst>
              <a:ext uri="{FF2B5EF4-FFF2-40B4-BE49-F238E27FC236}">
                <a16:creationId xmlns:a16="http://schemas.microsoft.com/office/drawing/2014/main" id="{7F495613-93B8-4889-BD33-3902E32AE6DF}"/>
              </a:ext>
            </a:extLst>
          </p:cNvPr>
          <p:cNvSpPr/>
          <p:nvPr/>
        </p:nvSpPr>
        <p:spPr>
          <a:xfrm>
            <a:off x="609600" y="5858231"/>
            <a:ext cx="1056700" cy="369332"/>
          </a:xfrm>
          <a:prstGeom prst="rect">
            <a:avLst/>
          </a:prstGeom>
        </p:spPr>
        <p:txBody>
          <a:bodyPr wrap="none">
            <a:spAutoFit/>
          </a:bodyPr>
          <a:lstStyle/>
          <a:p>
            <a:r>
              <a:rPr lang="it-IT" b="1" dirty="0">
                <a:solidFill>
                  <a:schemeClr val="bg1"/>
                </a:solidFill>
                <a:cs typeface="Arial" panose="020B0604020202020204" pitchFamily="34" charset="0"/>
              </a:rPr>
              <a:t>Content</a:t>
            </a:r>
            <a:endParaRPr lang="en-US" b="1" dirty="0">
              <a:solidFill>
                <a:schemeClr val="bg1"/>
              </a:solidFill>
              <a:cs typeface="Arial" panose="020B0604020202020204" pitchFamily="34" charset="0"/>
            </a:endParaRPr>
          </a:p>
        </p:txBody>
      </p:sp>
    </p:spTree>
    <p:extLst>
      <p:ext uri="{BB962C8B-B14F-4D97-AF65-F5344CB8AC3E}">
        <p14:creationId xmlns:p14="http://schemas.microsoft.com/office/powerpoint/2010/main" val="3791456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2BE2-ADBD-4251-8C1B-2FD3B824471E}"/>
              </a:ext>
            </a:extLst>
          </p:cNvPr>
          <p:cNvSpPr>
            <a:spLocks noGrp="1"/>
          </p:cNvSpPr>
          <p:nvPr>
            <p:ph type="title"/>
          </p:nvPr>
        </p:nvSpPr>
        <p:spPr>
          <a:xfrm>
            <a:off x="609600" y="670871"/>
            <a:ext cx="10972800" cy="520621"/>
          </a:xfrm>
        </p:spPr>
        <p:txBody>
          <a:bodyPr>
            <a:normAutofit fontScale="90000"/>
          </a:bodyPr>
          <a:lstStyle/>
          <a:p>
            <a:r>
              <a:rPr lang="it-IT" dirty="0"/>
              <a:t>Content</a:t>
            </a:r>
            <a:br>
              <a:rPr lang="it-IT" dirty="0"/>
            </a:br>
            <a:r>
              <a:rPr lang="en-US" sz="1600" b="0" dirty="0">
                <a:solidFill>
                  <a:srgbClr val="404041"/>
                </a:solidFill>
                <a:latin typeface="+mn-lt"/>
                <a:ea typeface="+mn-ea"/>
                <a:cs typeface="+mn-cs"/>
              </a:rPr>
              <a:t>  </a:t>
            </a:r>
            <a:endParaRPr lang="en-US" dirty="0"/>
          </a:p>
        </p:txBody>
      </p:sp>
      <p:sp>
        <p:nvSpPr>
          <p:cNvPr id="3" name="Text Placeholder 2">
            <a:extLst>
              <a:ext uri="{FF2B5EF4-FFF2-40B4-BE49-F238E27FC236}">
                <a16:creationId xmlns:a16="http://schemas.microsoft.com/office/drawing/2014/main" id="{E86414B7-2A43-431F-98F4-2FA0CCF4D24B}"/>
              </a:ext>
            </a:extLst>
          </p:cNvPr>
          <p:cNvSpPr>
            <a:spLocks noGrp="1"/>
          </p:cNvSpPr>
          <p:nvPr>
            <p:ph type="body" sz="quarter" idx="15"/>
          </p:nvPr>
        </p:nvSpPr>
        <p:spPr/>
        <p:txBody>
          <a:bodyPr>
            <a:normAutofit lnSpcReduction="10000"/>
          </a:bodyPr>
          <a:lstStyle/>
          <a:p>
            <a:r>
              <a:rPr lang="en-US" dirty="0"/>
              <a:t>CLAIM FORM GUIDANCE TOOL</a:t>
            </a:r>
          </a:p>
          <a:p>
            <a:endParaRPr lang="en-US" dirty="0"/>
          </a:p>
        </p:txBody>
      </p:sp>
      <p:sp>
        <p:nvSpPr>
          <p:cNvPr id="6" name="TextBox 5">
            <a:extLst>
              <a:ext uri="{FF2B5EF4-FFF2-40B4-BE49-F238E27FC236}">
                <a16:creationId xmlns:a16="http://schemas.microsoft.com/office/drawing/2014/main" id="{E19C672D-1B7E-48A1-947C-72A8A5EECBC3}"/>
              </a:ext>
            </a:extLst>
          </p:cNvPr>
          <p:cNvSpPr txBox="1"/>
          <p:nvPr/>
        </p:nvSpPr>
        <p:spPr>
          <a:xfrm>
            <a:off x="544945" y="1037603"/>
            <a:ext cx="7564891" cy="307777"/>
          </a:xfrm>
          <a:prstGeom prst="rect">
            <a:avLst/>
          </a:prstGeom>
          <a:noFill/>
        </p:spPr>
        <p:txBody>
          <a:bodyPr wrap="none" rtlCol="0">
            <a:spAutoFit/>
          </a:bodyPr>
          <a:lstStyle/>
          <a:p>
            <a:r>
              <a:rPr lang="en-US" sz="1400" dirty="0">
                <a:solidFill>
                  <a:srgbClr val="404041"/>
                </a:solidFill>
              </a:rPr>
              <a:t>Claim Form must be submitted with relevant supporting evidence for below main </a:t>
            </a:r>
            <a:r>
              <a:rPr lang="en-US" sz="1400" b="1" dirty="0">
                <a:solidFill>
                  <a:srgbClr val="F37963"/>
                </a:solidFill>
              </a:rPr>
              <a:t>claim types</a:t>
            </a:r>
            <a:r>
              <a:rPr lang="en-US" sz="1400" dirty="0">
                <a:solidFill>
                  <a:srgbClr val="404041"/>
                </a:solidFill>
              </a:rPr>
              <a:t>:</a:t>
            </a:r>
            <a:endParaRPr lang="en-US" sz="1400" dirty="0"/>
          </a:p>
        </p:txBody>
      </p:sp>
      <p:grpSp>
        <p:nvGrpSpPr>
          <p:cNvPr id="4" name="Gruppo 3">
            <a:extLst>
              <a:ext uri="{FF2B5EF4-FFF2-40B4-BE49-F238E27FC236}">
                <a16:creationId xmlns:a16="http://schemas.microsoft.com/office/drawing/2014/main" id="{0F86C1E3-85FB-4183-9035-1C7D5F09D835}"/>
              </a:ext>
            </a:extLst>
          </p:cNvPr>
          <p:cNvGrpSpPr/>
          <p:nvPr/>
        </p:nvGrpSpPr>
        <p:grpSpPr>
          <a:xfrm>
            <a:off x="474172" y="1488703"/>
            <a:ext cx="11108228" cy="5166617"/>
            <a:chOff x="500322" y="1480281"/>
            <a:chExt cx="11108228" cy="5166617"/>
          </a:xfrm>
        </p:grpSpPr>
        <p:sp>
          <p:nvSpPr>
            <p:cNvPr id="5" name="Figura a mano libera: forma 4">
              <a:extLst>
                <a:ext uri="{FF2B5EF4-FFF2-40B4-BE49-F238E27FC236}">
                  <a16:creationId xmlns:a16="http://schemas.microsoft.com/office/drawing/2014/main" id="{454CBAA3-DD95-40AE-AC38-BF835998E7C6}"/>
                </a:ext>
              </a:extLst>
            </p:cNvPr>
            <p:cNvSpPr/>
            <p:nvPr/>
          </p:nvSpPr>
          <p:spPr>
            <a:xfrm>
              <a:off x="500322" y="1480281"/>
              <a:ext cx="2583308" cy="1549985"/>
            </a:xfrm>
            <a:custGeom>
              <a:avLst/>
              <a:gdLst>
                <a:gd name="connsiteX0" fmla="*/ 0 w 2583308"/>
                <a:gd name="connsiteY0" fmla="*/ 0 h 1549985"/>
                <a:gd name="connsiteX1" fmla="*/ 2583308 w 2583308"/>
                <a:gd name="connsiteY1" fmla="*/ 0 h 1549985"/>
                <a:gd name="connsiteX2" fmla="*/ 2583308 w 2583308"/>
                <a:gd name="connsiteY2" fmla="*/ 1549985 h 1549985"/>
                <a:gd name="connsiteX3" fmla="*/ 0 w 2583308"/>
                <a:gd name="connsiteY3" fmla="*/ 1549985 h 1549985"/>
                <a:gd name="connsiteX4" fmla="*/ 0 w 2583308"/>
                <a:gd name="connsiteY4" fmla="*/ 0 h 154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3308" h="1549985">
                  <a:moveTo>
                    <a:pt x="0" y="0"/>
                  </a:moveTo>
                  <a:lnTo>
                    <a:pt x="2583308" y="0"/>
                  </a:lnTo>
                  <a:lnTo>
                    <a:pt x="2583308" y="1549985"/>
                  </a:lnTo>
                  <a:lnTo>
                    <a:pt x="0" y="154998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it-IT" sz="2800" kern="1200" dirty="0"/>
                <a:t>Measured Result</a:t>
              </a:r>
              <a:endParaRPr lang="en-US" sz="2800" kern="1200" dirty="0"/>
            </a:p>
          </p:txBody>
        </p:sp>
        <p:sp>
          <p:nvSpPr>
            <p:cNvPr id="8" name="Figura a mano libera: forma 7">
              <a:extLst>
                <a:ext uri="{FF2B5EF4-FFF2-40B4-BE49-F238E27FC236}">
                  <a16:creationId xmlns:a16="http://schemas.microsoft.com/office/drawing/2014/main" id="{40E312E4-599E-4C38-B020-8743E54F1CDC}"/>
                </a:ext>
              </a:extLst>
            </p:cNvPr>
            <p:cNvSpPr/>
            <p:nvPr/>
          </p:nvSpPr>
          <p:spPr>
            <a:xfrm>
              <a:off x="3341962" y="1480281"/>
              <a:ext cx="2583308" cy="1549985"/>
            </a:xfrm>
            <a:custGeom>
              <a:avLst/>
              <a:gdLst>
                <a:gd name="connsiteX0" fmla="*/ 0 w 2583308"/>
                <a:gd name="connsiteY0" fmla="*/ 0 h 1549985"/>
                <a:gd name="connsiteX1" fmla="*/ 2583308 w 2583308"/>
                <a:gd name="connsiteY1" fmla="*/ 0 h 1549985"/>
                <a:gd name="connsiteX2" fmla="*/ 2583308 w 2583308"/>
                <a:gd name="connsiteY2" fmla="*/ 1549985 h 1549985"/>
                <a:gd name="connsiteX3" fmla="*/ 0 w 2583308"/>
                <a:gd name="connsiteY3" fmla="*/ 1549985 h 1549985"/>
                <a:gd name="connsiteX4" fmla="*/ 0 w 2583308"/>
                <a:gd name="connsiteY4" fmla="*/ 0 h 154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3308" h="1549985">
                  <a:moveTo>
                    <a:pt x="0" y="0"/>
                  </a:moveTo>
                  <a:lnTo>
                    <a:pt x="2583308" y="0"/>
                  </a:lnTo>
                  <a:lnTo>
                    <a:pt x="2583308" y="1549985"/>
                  </a:lnTo>
                  <a:lnTo>
                    <a:pt x="0" y="154998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Health claims </a:t>
              </a:r>
            </a:p>
          </p:txBody>
        </p:sp>
        <p:sp>
          <p:nvSpPr>
            <p:cNvPr id="9" name="Figura a mano libera: forma 8">
              <a:extLst>
                <a:ext uri="{FF2B5EF4-FFF2-40B4-BE49-F238E27FC236}">
                  <a16:creationId xmlns:a16="http://schemas.microsoft.com/office/drawing/2014/main" id="{88F66666-22C8-4D57-AE44-4E5622C64D74}"/>
                </a:ext>
              </a:extLst>
            </p:cNvPr>
            <p:cNvSpPr/>
            <p:nvPr/>
          </p:nvSpPr>
          <p:spPr>
            <a:xfrm>
              <a:off x="6183602" y="1480281"/>
              <a:ext cx="2583308" cy="1549985"/>
            </a:xfrm>
            <a:custGeom>
              <a:avLst/>
              <a:gdLst>
                <a:gd name="connsiteX0" fmla="*/ 0 w 2583308"/>
                <a:gd name="connsiteY0" fmla="*/ 0 h 1549985"/>
                <a:gd name="connsiteX1" fmla="*/ 2583308 w 2583308"/>
                <a:gd name="connsiteY1" fmla="*/ 0 h 1549985"/>
                <a:gd name="connsiteX2" fmla="*/ 2583308 w 2583308"/>
                <a:gd name="connsiteY2" fmla="*/ 1549985 h 1549985"/>
                <a:gd name="connsiteX3" fmla="*/ 0 w 2583308"/>
                <a:gd name="connsiteY3" fmla="*/ 1549985 h 1549985"/>
                <a:gd name="connsiteX4" fmla="*/ 0 w 2583308"/>
                <a:gd name="connsiteY4" fmla="*/ 0 h 154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3308" h="1549985">
                  <a:moveTo>
                    <a:pt x="0" y="0"/>
                  </a:moveTo>
                  <a:lnTo>
                    <a:pt x="2583308" y="0"/>
                  </a:lnTo>
                  <a:lnTo>
                    <a:pt x="2583308" y="1549985"/>
                  </a:lnTo>
                  <a:lnTo>
                    <a:pt x="0" y="154998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Product performance</a:t>
              </a:r>
            </a:p>
          </p:txBody>
        </p:sp>
        <p:sp>
          <p:nvSpPr>
            <p:cNvPr id="10" name="Figura a mano libera: forma 9">
              <a:extLst>
                <a:ext uri="{FF2B5EF4-FFF2-40B4-BE49-F238E27FC236}">
                  <a16:creationId xmlns:a16="http://schemas.microsoft.com/office/drawing/2014/main" id="{C572D6A0-765E-49D4-B428-D54159CBA24C}"/>
                </a:ext>
              </a:extLst>
            </p:cNvPr>
            <p:cNvSpPr/>
            <p:nvPr/>
          </p:nvSpPr>
          <p:spPr>
            <a:xfrm>
              <a:off x="9025242" y="1480281"/>
              <a:ext cx="2583308" cy="1549985"/>
            </a:xfrm>
            <a:custGeom>
              <a:avLst/>
              <a:gdLst>
                <a:gd name="connsiteX0" fmla="*/ 0 w 2583308"/>
                <a:gd name="connsiteY0" fmla="*/ 0 h 1549985"/>
                <a:gd name="connsiteX1" fmla="*/ 2583308 w 2583308"/>
                <a:gd name="connsiteY1" fmla="*/ 0 h 1549985"/>
                <a:gd name="connsiteX2" fmla="*/ 2583308 w 2583308"/>
                <a:gd name="connsiteY2" fmla="*/ 1549985 h 1549985"/>
                <a:gd name="connsiteX3" fmla="*/ 0 w 2583308"/>
                <a:gd name="connsiteY3" fmla="*/ 1549985 h 1549985"/>
                <a:gd name="connsiteX4" fmla="*/ 0 w 2583308"/>
                <a:gd name="connsiteY4" fmla="*/ 0 h 154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3308" h="1549985">
                  <a:moveTo>
                    <a:pt x="0" y="0"/>
                  </a:moveTo>
                  <a:lnTo>
                    <a:pt x="2583308" y="0"/>
                  </a:lnTo>
                  <a:lnTo>
                    <a:pt x="2583308" y="1549985"/>
                  </a:lnTo>
                  <a:lnTo>
                    <a:pt x="0" y="154998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it-IT" sz="2800" kern="1200" dirty="0" err="1"/>
                <a:t>Sanitizing</a:t>
              </a:r>
              <a:endParaRPr lang="en-US" sz="2800" kern="1200" dirty="0"/>
            </a:p>
          </p:txBody>
        </p:sp>
        <p:sp>
          <p:nvSpPr>
            <p:cNvPr id="11" name="Figura a mano libera: forma 10">
              <a:extLst>
                <a:ext uri="{FF2B5EF4-FFF2-40B4-BE49-F238E27FC236}">
                  <a16:creationId xmlns:a16="http://schemas.microsoft.com/office/drawing/2014/main" id="{BFA74138-E942-437A-95B8-FD227EDF6AA7}"/>
                </a:ext>
              </a:extLst>
            </p:cNvPr>
            <p:cNvSpPr/>
            <p:nvPr/>
          </p:nvSpPr>
          <p:spPr>
            <a:xfrm>
              <a:off x="500322" y="3288597"/>
              <a:ext cx="2583308" cy="1549985"/>
            </a:xfrm>
            <a:custGeom>
              <a:avLst/>
              <a:gdLst>
                <a:gd name="connsiteX0" fmla="*/ 0 w 2583308"/>
                <a:gd name="connsiteY0" fmla="*/ 0 h 1549985"/>
                <a:gd name="connsiteX1" fmla="*/ 2583308 w 2583308"/>
                <a:gd name="connsiteY1" fmla="*/ 0 h 1549985"/>
                <a:gd name="connsiteX2" fmla="*/ 2583308 w 2583308"/>
                <a:gd name="connsiteY2" fmla="*/ 1549985 h 1549985"/>
                <a:gd name="connsiteX3" fmla="*/ 0 w 2583308"/>
                <a:gd name="connsiteY3" fmla="*/ 1549985 h 1549985"/>
                <a:gd name="connsiteX4" fmla="*/ 0 w 2583308"/>
                <a:gd name="connsiteY4" fmla="*/ 0 h 154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3308" h="1549985">
                  <a:moveTo>
                    <a:pt x="0" y="0"/>
                  </a:moveTo>
                  <a:lnTo>
                    <a:pt x="2583308" y="0"/>
                  </a:lnTo>
                  <a:lnTo>
                    <a:pt x="2583308" y="1549985"/>
                  </a:lnTo>
                  <a:lnTo>
                    <a:pt x="0" y="154998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it-IT" sz="2800" kern="1200" dirty="0"/>
                <a:t>Body </a:t>
              </a:r>
              <a:r>
                <a:rPr lang="it-IT" sz="2800" kern="1200" dirty="0" err="1"/>
                <a:t>toning</a:t>
              </a:r>
              <a:r>
                <a:rPr lang="it-IT" sz="2800" kern="1200" dirty="0"/>
                <a:t> and </a:t>
              </a:r>
              <a:r>
                <a:rPr lang="it-IT" sz="2800" kern="1200" dirty="0" err="1"/>
                <a:t>modelling</a:t>
              </a:r>
              <a:endParaRPr lang="en-US" sz="2800" kern="1200" dirty="0"/>
            </a:p>
          </p:txBody>
        </p:sp>
        <p:sp>
          <p:nvSpPr>
            <p:cNvPr id="12" name="Figura a mano libera: forma 11">
              <a:extLst>
                <a:ext uri="{FF2B5EF4-FFF2-40B4-BE49-F238E27FC236}">
                  <a16:creationId xmlns:a16="http://schemas.microsoft.com/office/drawing/2014/main" id="{652C4F2D-2F7B-45D4-BE7C-7E0CE85167DE}"/>
                </a:ext>
              </a:extLst>
            </p:cNvPr>
            <p:cNvSpPr/>
            <p:nvPr/>
          </p:nvSpPr>
          <p:spPr>
            <a:xfrm>
              <a:off x="3341962" y="3288597"/>
              <a:ext cx="2583308" cy="1549985"/>
            </a:xfrm>
            <a:custGeom>
              <a:avLst/>
              <a:gdLst>
                <a:gd name="connsiteX0" fmla="*/ 0 w 2583308"/>
                <a:gd name="connsiteY0" fmla="*/ 0 h 1549985"/>
                <a:gd name="connsiteX1" fmla="*/ 2583308 w 2583308"/>
                <a:gd name="connsiteY1" fmla="*/ 0 h 1549985"/>
                <a:gd name="connsiteX2" fmla="*/ 2583308 w 2583308"/>
                <a:gd name="connsiteY2" fmla="*/ 1549985 h 1549985"/>
                <a:gd name="connsiteX3" fmla="*/ 0 w 2583308"/>
                <a:gd name="connsiteY3" fmla="*/ 1549985 h 1549985"/>
                <a:gd name="connsiteX4" fmla="*/ 0 w 2583308"/>
                <a:gd name="connsiteY4" fmla="*/ 0 h 154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3308" h="1549985">
                  <a:moveTo>
                    <a:pt x="0" y="0"/>
                  </a:moveTo>
                  <a:lnTo>
                    <a:pt x="2583308" y="0"/>
                  </a:lnTo>
                  <a:lnTo>
                    <a:pt x="2583308" y="1549985"/>
                  </a:lnTo>
                  <a:lnTo>
                    <a:pt x="0" y="154998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Absolute claims</a:t>
              </a:r>
            </a:p>
          </p:txBody>
        </p:sp>
        <p:sp>
          <p:nvSpPr>
            <p:cNvPr id="13" name="Figura a mano libera: forma 12">
              <a:extLst>
                <a:ext uri="{FF2B5EF4-FFF2-40B4-BE49-F238E27FC236}">
                  <a16:creationId xmlns:a16="http://schemas.microsoft.com/office/drawing/2014/main" id="{08220056-FE7F-4501-839C-7FD4EDDCEAF2}"/>
                </a:ext>
              </a:extLst>
            </p:cNvPr>
            <p:cNvSpPr/>
            <p:nvPr/>
          </p:nvSpPr>
          <p:spPr>
            <a:xfrm>
              <a:off x="6183602" y="3288597"/>
              <a:ext cx="2583308" cy="1549985"/>
            </a:xfrm>
            <a:custGeom>
              <a:avLst/>
              <a:gdLst>
                <a:gd name="connsiteX0" fmla="*/ 0 w 2583308"/>
                <a:gd name="connsiteY0" fmla="*/ 0 h 1549985"/>
                <a:gd name="connsiteX1" fmla="*/ 2583308 w 2583308"/>
                <a:gd name="connsiteY1" fmla="*/ 0 h 1549985"/>
                <a:gd name="connsiteX2" fmla="*/ 2583308 w 2583308"/>
                <a:gd name="connsiteY2" fmla="*/ 1549985 h 1549985"/>
                <a:gd name="connsiteX3" fmla="*/ 0 w 2583308"/>
                <a:gd name="connsiteY3" fmla="*/ 1549985 h 1549985"/>
                <a:gd name="connsiteX4" fmla="*/ 0 w 2583308"/>
                <a:gd name="connsiteY4" fmla="*/ 0 h 154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3308" h="1549985">
                  <a:moveTo>
                    <a:pt x="0" y="0"/>
                  </a:moveTo>
                  <a:lnTo>
                    <a:pt x="2583308" y="0"/>
                  </a:lnTo>
                  <a:lnTo>
                    <a:pt x="2583308" y="1549985"/>
                  </a:lnTo>
                  <a:lnTo>
                    <a:pt x="0" y="154998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Superiority or comparative claims</a:t>
              </a:r>
            </a:p>
          </p:txBody>
        </p:sp>
        <p:sp>
          <p:nvSpPr>
            <p:cNvPr id="14" name="Figura a mano libera: forma 13">
              <a:extLst>
                <a:ext uri="{FF2B5EF4-FFF2-40B4-BE49-F238E27FC236}">
                  <a16:creationId xmlns:a16="http://schemas.microsoft.com/office/drawing/2014/main" id="{AB1A85FB-6A8E-4A9A-A7EF-A0BB9B5F808E}"/>
                </a:ext>
              </a:extLst>
            </p:cNvPr>
            <p:cNvSpPr/>
            <p:nvPr/>
          </p:nvSpPr>
          <p:spPr>
            <a:xfrm>
              <a:off x="9025242" y="3288597"/>
              <a:ext cx="2583308" cy="1549985"/>
            </a:xfrm>
            <a:custGeom>
              <a:avLst/>
              <a:gdLst>
                <a:gd name="connsiteX0" fmla="*/ 0 w 2583308"/>
                <a:gd name="connsiteY0" fmla="*/ 0 h 1549985"/>
                <a:gd name="connsiteX1" fmla="*/ 2583308 w 2583308"/>
                <a:gd name="connsiteY1" fmla="*/ 0 h 1549985"/>
                <a:gd name="connsiteX2" fmla="*/ 2583308 w 2583308"/>
                <a:gd name="connsiteY2" fmla="*/ 1549985 h 1549985"/>
                <a:gd name="connsiteX3" fmla="*/ 0 w 2583308"/>
                <a:gd name="connsiteY3" fmla="*/ 1549985 h 1549985"/>
                <a:gd name="connsiteX4" fmla="*/ 0 w 2583308"/>
                <a:gd name="connsiteY4" fmla="*/ 0 h 154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3308" h="1549985">
                  <a:moveTo>
                    <a:pt x="0" y="0"/>
                  </a:moveTo>
                  <a:lnTo>
                    <a:pt x="2583308" y="0"/>
                  </a:lnTo>
                  <a:lnTo>
                    <a:pt x="2583308" y="1549985"/>
                  </a:lnTo>
                  <a:lnTo>
                    <a:pt x="0" y="154998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Environmental claims</a:t>
              </a:r>
            </a:p>
          </p:txBody>
        </p:sp>
        <p:sp>
          <p:nvSpPr>
            <p:cNvPr id="15" name="Figura a mano libera: forma 14">
              <a:extLst>
                <a:ext uri="{FF2B5EF4-FFF2-40B4-BE49-F238E27FC236}">
                  <a16:creationId xmlns:a16="http://schemas.microsoft.com/office/drawing/2014/main" id="{B6613374-427E-4CFF-BA18-87B733C859D5}"/>
                </a:ext>
              </a:extLst>
            </p:cNvPr>
            <p:cNvSpPr/>
            <p:nvPr/>
          </p:nvSpPr>
          <p:spPr>
            <a:xfrm>
              <a:off x="1886638" y="5096913"/>
              <a:ext cx="2583308" cy="1549985"/>
            </a:xfrm>
            <a:custGeom>
              <a:avLst/>
              <a:gdLst>
                <a:gd name="connsiteX0" fmla="*/ 0 w 2583308"/>
                <a:gd name="connsiteY0" fmla="*/ 0 h 1549985"/>
                <a:gd name="connsiteX1" fmla="*/ 2583308 w 2583308"/>
                <a:gd name="connsiteY1" fmla="*/ 0 h 1549985"/>
                <a:gd name="connsiteX2" fmla="*/ 2583308 w 2583308"/>
                <a:gd name="connsiteY2" fmla="*/ 1549985 h 1549985"/>
                <a:gd name="connsiteX3" fmla="*/ 0 w 2583308"/>
                <a:gd name="connsiteY3" fmla="*/ 1549985 h 1549985"/>
                <a:gd name="connsiteX4" fmla="*/ 0 w 2583308"/>
                <a:gd name="connsiteY4" fmla="*/ 0 h 154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3308" h="1549985">
                  <a:moveTo>
                    <a:pt x="0" y="0"/>
                  </a:moveTo>
                  <a:lnTo>
                    <a:pt x="2583308" y="0"/>
                  </a:lnTo>
                  <a:lnTo>
                    <a:pt x="2583308" y="1549985"/>
                  </a:lnTo>
                  <a:lnTo>
                    <a:pt x="0" y="154998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it-IT" sz="2800" kern="1200" dirty="0" err="1"/>
                <a:t>Distinctive</a:t>
              </a:r>
              <a:r>
                <a:rPr lang="it-IT" sz="2800" kern="1200" dirty="0"/>
                <a:t> </a:t>
              </a:r>
              <a:r>
                <a:rPr lang="it-IT" sz="2800" kern="1200" dirty="0" err="1"/>
                <a:t>claims</a:t>
              </a:r>
              <a:endParaRPr lang="en-US" sz="2800" kern="1200" dirty="0"/>
            </a:p>
          </p:txBody>
        </p:sp>
        <p:sp>
          <p:nvSpPr>
            <p:cNvPr id="16" name="Figura a mano libera: forma 15">
              <a:extLst>
                <a:ext uri="{FF2B5EF4-FFF2-40B4-BE49-F238E27FC236}">
                  <a16:creationId xmlns:a16="http://schemas.microsoft.com/office/drawing/2014/main" id="{47122276-7D03-4071-B27C-3D6DC33FC379}"/>
                </a:ext>
              </a:extLst>
            </p:cNvPr>
            <p:cNvSpPr/>
            <p:nvPr/>
          </p:nvSpPr>
          <p:spPr>
            <a:xfrm>
              <a:off x="4757014" y="5096913"/>
              <a:ext cx="2583308" cy="1549985"/>
            </a:xfrm>
            <a:custGeom>
              <a:avLst/>
              <a:gdLst>
                <a:gd name="connsiteX0" fmla="*/ 0 w 2583308"/>
                <a:gd name="connsiteY0" fmla="*/ 0 h 1549985"/>
                <a:gd name="connsiteX1" fmla="*/ 2583308 w 2583308"/>
                <a:gd name="connsiteY1" fmla="*/ 0 h 1549985"/>
                <a:gd name="connsiteX2" fmla="*/ 2583308 w 2583308"/>
                <a:gd name="connsiteY2" fmla="*/ 1549985 h 1549985"/>
                <a:gd name="connsiteX3" fmla="*/ 0 w 2583308"/>
                <a:gd name="connsiteY3" fmla="*/ 1549985 h 1549985"/>
                <a:gd name="connsiteX4" fmla="*/ 0 w 2583308"/>
                <a:gd name="connsiteY4" fmla="*/ 0 h 154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3308" h="1549985">
                  <a:moveTo>
                    <a:pt x="0" y="0"/>
                  </a:moveTo>
                  <a:lnTo>
                    <a:pt x="2583308" y="0"/>
                  </a:lnTo>
                  <a:lnTo>
                    <a:pt x="2583308" y="1549985"/>
                  </a:lnTo>
                  <a:lnTo>
                    <a:pt x="0" y="154998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Nature of ingredients</a:t>
              </a:r>
            </a:p>
          </p:txBody>
        </p:sp>
        <p:sp>
          <p:nvSpPr>
            <p:cNvPr id="18" name="Figura a mano libera: forma 17">
              <a:extLst>
                <a:ext uri="{FF2B5EF4-FFF2-40B4-BE49-F238E27FC236}">
                  <a16:creationId xmlns:a16="http://schemas.microsoft.com/office/drawing/2014/main" id="{0CD8A0BC-96EC-4343-971B-84CA64267501}"/>
                </a:ext>
              </a:extLst>
            </p:cNvPr>
            <p:cNvSpPr/>
            <p:nvPr/>
          </p:nvSpPr>
          <p:spPr>
            <a:xfrm>
              <a:off x="7627391" y="5096913"/>
              <a:ext cx="2583308" cy="1549985"/>
            </a:xfrm>
            <a:custGeom>
              <a:avLst/>
              <a:gdLst>
                <a:gd name="connsiteX0" fmla="*/ 0 w 2583308"/>
                <a:gd name="connsiteY0" fmla="*/ 0 h 1549985"/>
                <a:gd name="connsiteX1" fmla="*/ 2583308 w 2583308"/>
                <a:gd name="connsiteY1" fmla="*/ 0 h 1549985"/>
                <a:gd name="connsiteX2" fmla="*/ 2583308 w 2583308"/>
                <a:gd name="connsiteY2" fmla="*/ 1549985 h 1549985"/>
                <a:gd name="connsiteX3" fmla="*/ 0 w 2583308"/>
                <a:gd name="connsiteY3" fmla="*/ 1549985 h 1549985"/>
                <a:gd name="connsiteX4" fmla="*/ 0 w 2583308"/>
                <a:gd name="connsiteY4" fmla="*/ 0 h 154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3308" h="1549985">
                  <a:moveTo>
                    <a:pt x="0" y="0"/>
                  </a:moveTo>
                  <a:lnTo>
                    <a:pt x="2583308" y="0"/>
                  </a:lnTo>
                  <a:lnTo>
                    <a:pt x="2583308" y="1549985"/>
                  </a:lnTo>
                  <a:lnTo>
                    <a:pt x="0" y="154998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Endorsements</a:t>
              </a:r>
            </a:p>
          </p:txBody>
        </p:sp>
      </p:grpSp>
    </p:spTree>
    <p:extLst>
      <p:ext uri="{BB962C8B-B14F-4D97-AF65-F5344CB8AC3E}">
        <p14:creationId xmlns:p14="http://schemas.microsoft.com/office/powerpoint/2010/main" val="3568666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2BE2-ADBD-4251-8C1B-2FD3B824471E}"/>
              </a:ext>
            </a:extLst>
          </p:cNvPr>
          <p:cNvSpPr>
            <a:spLocks noGrp="1"/>
          </p:cNvSpPr>
          <p:nvPr>
            <p:ph type="title"/>
          </p:nvPr>
        </p:nvSpPr>
        <p:spPr>
          <a:xfrm>
            <a:off x="609600" y="670871"/>
            <a:ext cx="10972800" cy="520621"/>
          </a:xfrm>
        </p:spPr>
        <p:txBody>
          <a:bodyPr>
            <a:normAutofit fontScale="90000"/>
          </a:bodyPr>
          <a:lstStyle/>
          <a:p>
            <a:r>
              <a:rPr lang="it-IT" dirty="0" err="1"/>
              <a:t>Supporting</a:t>
            </a:r>
            <a:r>
              <a:rPr lang="it-IT" dirty="0"/>
              <a:t> </a:t>
            </a:r>
            <a:r>
              <a:rPr lang="it-IT" dirty="0" err="1"/>
              <a:t>Evidence</a:t>
            </a:r>
            <a:br>
              <a:rPr lang="it-IT" dirty="0"/>
            </a:br>
            <a:r>
              <a:rPr lang="en-US" sz="1600" b="0" dirty="0">
                <a:solidFill>
                  <a:srgbClr val="404041"/>
                </a:solidFill>
                <a:latin typeface="+mn-lt"/>
                <a:ea typeface="+mn-ea"/>
                <a:cs typeface="+mn-cs"/>
              </a:rPr>
              <a:t>  </a:t>
            </a:r>
            <a:endParaRPr lang="en-US" dirty="0"/>
          </a:p>
        </p:txBody>
      </p:sp>
      <p:sp>
        <p:nvSpPr>
          <p:cNvPr id="3" name="Text Placeholder 2">
            <a:extLst>
              <a:ext uri="{FF2B5EF4-FFF2-40B4-BE49-F238E27FC236}">
                <a16:creationId xmlns:a16="http://schemas.microsoft.com/office/drawing/2014/main" id="{E86414B7-2A43-431F-98F4-2FA0CCF4D24B}"/>
              </a:ext>
            </a:extLst>
          </p:cNvPr>
          <p:cNvSpPr>
            <a:spLocks noGrp="1"/>
          </p:cNvSpPr>
          <p:nvPr>
            <p:ph type="body" sz="quarter" idx="15"/>
          </p:nvPr>
        </p:nvSpPr>
        <p:spPr/>
        <p:txBody>
          <a:bodyPr>
            <a:normAutofit lnSpcReduction="10000"/>
          </a:bodyPr>
          <a:lstStyle/>
          <a:p>
            <a:r>
              <a:rPr lang="en-US" dirty="0"/>
              <a:t>CLAIM FORM GUIDANCE TOOL</a:t>
            </a:r>
          </a:p>
          <a:p>
            <a:endParaRPr lang="en-US" dirty="0"/>
          </a:p>
        </p:txBody>
      </p:sp>
      <p:sp>
        <p:nvSpPr>
          <p:cNvPr id="6" name="TextBox 5">
            <a:extLst>
              <a:ext uri="{FF2B5EF4-FFF2-40B4-BE49-F238E27FC236}">
                <a16:creationId xmlns:a16="http://schemas.microsoft.com/office/drawing/2014/main" id="{E19C672D-1B7E-48A1-947C-72A8A5EECBC3}"/>
              </a:ext>
            </a:extLst>
          </p:cNvPr>
          <p:cNvSpPr txBox="1"/>
          <p:nvPr/>
        </p:nvSpPr>
        <p:spPr>
          <a:xfrm>
            <a:off x="544945" y="1191492"/>
            <a:ext cx="10972800" cy="307777"/>
          </a:xfrm>
          <a:prstGeom prst="rect">
            <a:avLst/>
          </a:prstGeom>
          <a:noFill/>
        </p:spPr>
        <p:txBody>
          <a:bodyPr wrap="square" rtlCol="0">
            <a:spAutoFit/>
          </a:bodyPr>
          <a:lstStyle/>
          <a:p>
            <a:r>
              <a:rPr lang="en-US" sz="1400" dirty="0">
                <a:solidFill>
                  <a:srgbClr val="404041"/>
                </a:solidFill>
              </a:rPr>
              <a:t>Maintaining QVC’s high level of compliance involves checking that claims are supported by robust, objective evidence.</a:t>
            </a:r>
          </a:p>
        </p:txBody>
      </p:sp>
      <p:sp>
        <p:nvSpPr>
          <p:cNvPr id="4" name="CasellaDiTesto 3">
            <a:extLst>
              <a:ext uri="{FF2B5EF4-FFF2-40B4-BE49-F238E27FC236}">
                <a16:creationId xmlns:a16="http://schemas.microsoft.com/office/drawing/2014/main" id="{EA3E8099-189A-4DCF-8089-CDCC47117F2B}"/>
              </a:ext>
            </a:extLst>
          </p:cNvPr>
          <p:cNvSpPr txBox="1"/>
          <p:nvPr/>
        </p:nvSpPr>
        <p:spPr>
          <a:xfrm>
            <a:off x="544945" y="1619102"/>
            <a:ext cx="6232927" cy="4756174"/>
          </a:xfrm>
          <a:prstGeom prst="rect">
            <a:avLst/>
          </a:prstGeom>
          <a:noFill/>
        </p:spPr>
        <p:txBody>
          <a:bodyPr wrap="square" rtlCol="0">
            <a:spAutoFit/>
          </a:bodyPr>
          <a:lstStyle/>
          <a:p>
            <a:r>
              <a:rPr lang="en-US" sz="1400" dirty="0">
                <a:solidFill>
                  <a:srgbClr val="404041"/>
                </a:solidFill>
              </a:rPr>
              <a:t>To substantiate claims the following supporting documents will be accepted:</a:t>
            </a:r>
          </a:p>
          <a:p>
            <a:pPr marL="293688" marR="0" lvl="0" indent="-293688" algn="l" defTabSz="914400" rtl="0" eaLnBrk="1" fontAlgn="t" latinLnBrk="0" hangingPunct="1">
              <a:lnSpc>
                <a:spcPct val="110000"/>
              </a:lnSpc>
              <a:spcBef>
                <a:spcPts val="1000"/>
              </a:spcBef>
              <a:spcAft>
                <a:spcPts val="0"/>
              </a:spcAft>
              <a:buClr>
                <a:srgbClr val="F37963"/>
              </a:buClr>
              <a:buSzTx/>
              <a:buFont typeface="Lucida Grande" panose="020B0600040502020204" pitchFamily="34" charset="0"/>
              <a:buChar char="→"/>
              <a:tabLst/>
              <a:defRPr/>
            </a:pPr>
            <a:r>
              <a:rPr kumimoji="0" lang="en-US" sz="1400" b="0" i="0" u="none" strike="noStrike" kern="1200" cap="none" spc="0" normalizeH="0" baseline="0" noProof="0" dirty="0">
                <a:ln>
                  <a:noFill/>
                </a:ln>
                <a:solidFill>
                  <a:srgbClr val="404041"/>
                </a:solidFill>
                <a:effectLst/>
                <a:uLnTx/>
                <a:uFillTx/>
                <a:latin typeface="Arial" panose="020B0604020202020204"/>
                <a:ea typeface="+mn-ea"/>
                <a:cs typeface="+mn-cs"/>
              </a:rPr>
              <a:t>Clinical studies</a:t>
            </a:r>
          </a:p>
          <a:p>
            <a:pPr marL="293688" marR="0" lvl="0" indent="-293688" algn="l" defTabSz="914400" rtl="0" eaLnBrk="1" fontAlgn="t" latinLnBrk="0" hangingPunct="1">
              <a:lnSpc>
                <a:spcPct val="110000"/>
              </a:lnSpc>
              <a:spcBef>
                <a:spcPts val="1000"/>
              </a:spcBef>
              <a:spcAft>
                <a:spcPts val="0"/>
              </a:spcAft>
              <a:buClr>
                <a:srgbClr val="F37963"/>
              </a:buClr>
              <a:buSzTx/>
              <a:buFont typeface="Lucida Grande" panose="020B0600040502020204" pitchFamily="34" charset="0"/>
              <a:buChar char="→"/>
              <a:tabLst/>
              <a:defRPr/>
            </a:pPr>
            <a:r>
              <a:rPr kumimoji="0" lang="en-US" sz="1400" b="0" i="0" u="none" strike="noStrike" kern="1200" cap="none" spc="0" normalizeH="0" baseline="0" noProof="0" dirty="0">
                <a:ln>
                  <a:noFill/>
                </a:ln>
                <a:solidFill>
                  <a:srgbClr val="404041"/>
                </a:solidFill>
                <a:effectLst/>
                <a:uLnTx/>
                <a:uFillTx/>
                <a:latin typeface="Arial" panose="020B0604020202020204"/>
                <a:ea typeface="+mn-ea"/>
                <a:cs typeface="+mn-cs"/>
              </a:rPr>
              <a:t>Consumer perception studies</a:t>
            </a:r>
          </a:p>
          <a:p>
            <a:pPr marL="293688" marR="0" lvl="0" indent="-293688" algn="l" defTabSz="914400" rtl="0" eaLnBrk="1" fontAlgn="t" latinLnBrk="0" hangingPunct="1">
              <a:lnSpc>
                <a:spcPct val="110000"/>
              </a:lnSpc>
              <a:spcBef>
                <a:spcPts val="1000"/>
              </a:spcBef>
              <a:spcAft>
                <a:spcPts val="0"/>
              </a:spcAft>
              <a:buClr>
                <a:srgbClr val="F37963"/>
              </a:buClr>
              <a:buSzTx/>
              <a:buFont typeface="Lucida Grande" panose="020B0600040502020204" pitchFamily="34" charset="0"/>
              <a:buChar char="→"/>
              <a:tabLst/>
              <a:defRPr/>
            </a:pPr>
            <a:r>
              <a:rPr lang="en-US" sz="1400" dirty="0">
                <a:solidFill>
                  <a:srgbClr val="404041"/>
                </a:solidFill>
                <a:latin typeface="Arial" panose="020B0604020202020204"/>
              </a:rPr>
              <a:t>Studies</a:t>
            </a:r>
            <a:endParaRPr kumimoji="0" lang="en-US" sz="1400" b="0" i="0" u="none" strike="noStrike" kern="1200" cap="none" spc="0" normalizeH="0" baseline="0" noProof="0" dirty="0">
              <a:ln>
                <a:noFill/>
              </a:ln>
              <a:solidFill>
                <a:srgbClr val="404041"/>
              </a:solidFill>
              <a:effectLst/>
              <a:uLnTx/>
              <a:uFillTx/>
              <a:latin typeface="Arial" panose="020B0604020202020204"/>
              <a:ea typeface="+mn-ea"/>
              <a:cs typeface="+mn-cs"/>
            </a:endParaRPr>
          </a:p>
          <a:p>
            <a:pPr marL="293688" marR="0" lvl="0" indent="-293688" algn="l" defTabSz="914400" rtl="0" eaLnBrk="1" fontAlgn="t" latinLnBrk="0" hangingPunct="1">
              <a:lnSpc>
                <a:spcPct val="110000"/>
              </a:lnSpc>
              <a:spcBef>
                <a:spcPts val="1000"/>
              </a:spcBef>
              <a:spcAft>
                <a:spcPts val="0"/>
              </a:spcAft>
              <a:buClr>
                <a:srgbClr val="F37963"/>
              </a:buClr>
              <a:buSzTx/>
              <a:buFont typeface="Lucida Grande" panose="020B0600040502020204" pitchFamily="34" charset="0"/>
              <a:buChar char="→"/>
              <a:tabLst/>
              <a:defRPr/>
            </a:pPr>
            <a:r>
              <a:rPr kumimoji="0" lang="en-US" sz="1400" b="0" i="0" u="none" strike="noStrike" kern="1200" cap="none" spc="0" normalizeH="0" baseline="0" noProof="0" dirty="0">
                <a:ln>
                  <a:noFill/>
                </a:ln>
                <a:solidFill>
                  <a:srgbClr val="404041"/>
                </a:solidFill>
                <a:effectLst/>
                <a:uLnTx/>
                <a:uFillTx/>
                <a:latin typeface="Arial" panose="020B0604020202020204"/>
                <a:ea typeface="+mn-ea"/>
                <a:cs typeface="+mn-cs"/>
              </a:rPr>
              <a:t>Declarations</a:t>
            </a:r>
            <a:endParaRPr lang="en-US" sz="1400" dirty="0">
              <a:solidFill>
                <a:srgbClr val="404041"/>
              </a:solidFill>
              <a:latin typeface="Arial" panose="020B0604020202020204"/>
            </a:endParaRPr>
          </a:p>
          <a:p>
            <a:pPr marL="293688" marR="0" lvl="0" indent="-293688" algn="l" defTabSz="914400" rtl="0" eaLnBrk="1" fontAlgn="t" latinLnBrk="0" hangingPunct="1">
              <a:lnSpc>
                <a:spcPct val="110000"/>
              </a:lnSpc>
              <a:spcBef>
                <a:spcPts val="1000"/>
              </a:spcBef>
              <a:spcAft>
                <a:spcPts val="0"/>
              </a:spcAft>
              <a:buClr>
                <a:srgbClr val="F37963"/>
              </a:buClr>
              <a:buSzTx/>
              <a:buFont typeface="Lucida Grande" panose="020B0600040502020204" pitchFamily="34" charset="0"/>
              <a:buChar char="→"/>
              <a:tabLst/>
              <a:defRPr/>
            </a:pPr>
            <a:r>
              <a:rPr kumimoji="0" lang="en-US" sz="1400" b="0" i="0" u="none" strike="noStrike" kern="1200" cap="none" spc="0" normalizeH="0" baseline="0" noProof="0" dirty="0">
                <a:ln>
                  <a:noFill/>
                </a:ln>
                <a:solidFill>
                  <a:srgbClr val="404041"/>
                </a:solidFill>
                <a:effectLst/>
                <a:uLnTx/>
                <a:uFillTx/>
                <a:latin typeface="Arial" panose="020B0604020202020204"/>
                <a:ea typeface="+mn-ea"/>
                <a:cs typeface="+mn-cs"/>
              </a:rPr>
              <a:t>Certificates</a:t>
            </a:r>
          </a:p>
          <a:p>
            <a:pPr marL="293688" marR="0" lvl="0" indent="-293688" algn="l" defTabSz="914400" rtl="0" eaLnBrk="1" fontAlgn="t" latinLnBrk="0" hangingPunct="1">
              <a:lnSpc>
                <a:spcPct val="110000"/>
              </a:lnSpc>
              <a:spcBef>
                <a:spcPts val="1000"/>
              </a:spcBef>
              <a:spcAft>
                <a:spcPts val="0"/>
              </a:spcAft>
              <a:buClr>
                <a:srgbClr val="F37963"/>
              </a:buClr>
              <a:buSzTx/>
              <a:buFont typeface="Lucida Grande" panose="020B0600040502020204" pitchFamily="34" charset="0"/>
              <a:buChar char="→"/>
              <a:tabLst/>
              <a:defRPr/>
            </a:pPr>
            <a:r>
              <a:rPr lang="en-US" sz="1400" dirty="0">
                <a:solidFill>
                  <a:srgbClr val="404041"/>
                </a:solidFill>
                <a:latin typeface="Arial" panose="020B0604020202020204"/>
              </a:rPr>
              <a:t>Patents</a:t>
            </a:r>
          </a:p>
          <a:p>
            <a:pPr marL="293688" marR="0" lvl="0" indent="-293688" algn="l" defTabSz="914400" rtl="0" eaLnBrk="1" fontAlgn="t" latinLnBrk="0" hangingPunct="1">
              <a:lnSpc>
                <a:spcPct val="110000"/>
              </a:lnSpc>
              <a:spcBef>
                <a:spcPts val="1000"/>
              </a:spcBef>
              <a:spcAft>
                <a:spcPts val="0"/>
              </a:spcAft>
              <a:buClr>
                <a:srgbClr val="F37963"/>
              </a:buClr>
              <a:buSzTx/>
              <a:buFont typeface="Lucida Grande" panose="020B0600040502020204" pitchFamily="34" charset="0"/>
              <a:buChar char="→"/>
              <a:tabLst/>
              <a:defRPr/>
            </a:pPr>
            <a:r>
              <a:rPr kumimoji="0" lang="en-US" sz="1400" b="0" i="0" u="none" strike="noStrike" kern="1200" cap="none" spc="0" normalizeH="0" baseline="0" noProof="0" dirty="0">
                <a:ln>
                  <a:noFill/>
                </a:ln>
                <a:solidFill>
                  <a:srgbClr val="404041"/>
                </a:solidFill>
                <a:effectLst/>
                <a:uLnTx/>
                <a:uFillTx/>
                <a:latin typeface="Arial" panose="020B0604020202020204"/>
                <a:ea typeface="+mn-ea"/>
                <a:cs typeface="+mn-cs"/>
              </a:rPr>
              <a:t>Press publication </a:t>
            </a:r>
          </a:p>
          <a:p>
            <a:pPr marL="293688" marR="0" lvl="0" indent="-293688" algn="l" defTabSz="914400" rtl="0" eaLnBrk="1" fontAlgn="t" latinLnBrk="0" hangingPunct="1">
              <a:lnSpc>
                <a:spcPct val="110000"/>
              </a:lnSpc>
              <a:spcBef>
                <a:spcPts val="1000"/>
              </a:spcBef>
              <a:spcAft>
                <a:spcPts val="0"/>
              </a:spcAft>
              <a:buClr>
                <a:srgbClr val="F37963"/>
              </a:buClr>
              <a:buSzTx/>
              <a:buFont typeface="Lucida Grande" panose="020B0600040502020204" pitchFamily="34" charset="0"/>
              <a:buChar char="→"/>
              <a:tabLst/>
              <a:defRPr/>
            </a:pPr>
            <a:r>
              <a:rPr kumimoji="0" lang="en-US" sz="1400" b="0" i="0" u="none" strike="noStrike" kern="1200" cap="none" spc="0" normalizeH="0" baseline="0" noProof="0" dirty="0">
                <a:ln>
                  <a:noFill/>
                </a:ln>
                <a:solidFill>
                  <a:srgbClr val="404041"/>
                </a:solidFill>
                <a:effectLst/>
                <a:uLnTx/>
                <a:uFillTx/>
                <a:latin typeface="Arial" panose="020B0604020202020204"/>
                <a:ea typeface="+mn-ea"/>
                <a:cs typeface="+mn-cs"/>
              </a:rPr>
              <a:t>Con</a:t>
            </a:r>
            <a:r>
              <a:rPr lang="en-US" sz="1400" dirty="0">
                <a:solidFill>
                  <a:srgbClr val="404041"/>
                </a:solidFill>
                <a:latin typeface="Arial" panose="020B0604020202020204"/>
              </a:rPr>
              <a:t>tracts</a:t>
            </a:r>
            <a:endParaRPr kumimoji="0" lang="en-US" sz="1400" b="0" i="0" u="none" strike="noStrike" kern="1200" cap="none" spc="0" normalizeH="0" baseline="0" noProof="0" dirty="0">
              <a:ln>
                <a:noFill/>
              </a:ln>
              <a:solidFill>
                <a:srgbClr val="404041"/>
              </a:solidFill>
              <a:effectLst/>
              <a:uLnTx/>
              <a:uFillTx/>
              <a:latin typeface="Arial" panose="020B0604020202020204"/>
              <a:ea typeface="+mn-ea"/>
              <a:cs typeface="+mn-cs"/>
            </a:endParaRPr>
          </a:p>
          <a:p>
            <a:pPr marL="293688" marR="0" lvl="0" indent="-293688" algn="l" defTabSz="914400" rtl="0" eaLnBrk="1" fontAlgn="t" latinLnBrk="0" hangingPunct="1">
              <a:lnSpc>
                <a:spcPct val="110000"/>
              </a:lnSpc>
              <a:spcBef>
                <a:spcPts val="1000"/>
              </a:spcBef>
              <a:spcAft>
                <a:spcPts val="0"/>
              </a:spcAft>
              <a:buClr>
                <a:srgbClr val="F37963"/>
              </a:buClr>
              <a:buSzTx/>
              <a:buFont typeface="Lucida Grande" panose="020B0600040502020204" pitchFamily="34" charset="0"/>
              <a:buChar char="→"/>
              <a:tabLst/>
              <a:defRPr/>
            </a:pPr>
            <a:endParaRPr kumimoji="0" lang="en-US" sz="1400" b="0" i="0" u="none" strike="noStrike" kern="1200" cap="none" spc="0" normalizeH="0" baseline="0" noProof="0" dirty="0">
              <a:ln>
                <a:noFill/>
              </a:ln>
              <a:solidFill>
                <a:srgbClr val="404041"/>
              </a:solidFill>
              <a:effectLst/>
              <a:uLnTx/>
              <a:uFillTx/>
              <a:latin typeface="Arial" panose="020B0604020202020204"/>
              <a:ea typeface="+mn-ea"/>
              <a:cs typeface="+mn-cs"/>
            </a:endParaRPr>
          </a:p>
          <a:p>
            <a:pPr marR="0" lvl="0" algn="l" defTabSz="914400" rtl="0" eaLnBrk="1" fontAlgn="t" latinLnBrk="0" hangingPunct="1">
              <a:lnSpc>
                <a:spcPct val="110000"/>
              </a:lnSpc>
              <a:spcBef>
                <a:spcPts val="1000"/>
              </a:spcBef>
              <a:spcAft>
                <a:spcPts val="0"/>
              </a:spcAft>
              <a:buClr>
                <a:srgbClr val="F37963"/>
              </a:buClr>
              <a:buSzTx/>
              <a:tabLst/>
              <a:defRPr/>
            </a:pPr>
            <a:r>
              <a:rPr lang="en-US" sz="1400" dirty="0">
                <a:solidFill>
                  <a:srgbClr val="404041"/>
                </a:solidFill>
                <a:latin typeface="Arial" panose="020B0604020202020204"/>
              </a:rPr>
              <a:t>For further information kindly refer to </a:t>
            </a:r>
            <a:r>
              <a:rPr lang="en-US" sz="1400" i="1" dirty="0">
                <a:solidFill>
                  <a:srgbClr val="F37963"/>
                </a:solidFill>
                <a:latin typeface="Arial" panose="020B0604020202020204"/>
              </a:rPr>
              <a:t>QVC</a:t>
            </a:r>
            <a:r>
              <a:rPr lang="en-US" sz="1400" i="1" dirty="0">
                <a:solidFill>
                  <a:srgbClr val="404041"/>
                </a:solidFill>
                <a:latin typeface="Arial" panose="020B0604020202020204"/>
              </a:rPr>
              <a:t> </a:t>
            </a:r>
            <a:r>
              <a:rPr lang="en-US" sz="1400" i="1" dirty="0">
                <a:solidFill>
                  <a:srgbClr val="F37963"/>
                </a:solidFill>
                <a:latin typeface="Arial" panose="020B0604020202020204"/>
              </a:rPr>
              <a:t>Claims Form Guidance Chart  </a:t>
            </a:r>
            <a:endParaRPr kumimoji="0" lang="en-US" sz="1400" b="0" i="1" u="none" strike="noStrike" kern="1200" cap="none" spc="0" normalizeH="0" baseline="0" noProof="0" dirty="0">
              <a:ln>
                <a:noFill/>
              </a:ln>
              <a:solidFill>
                <a:srgbClr val="F37963"/>
              </a:solidFill>
              <a:effectLst/>
              <a:uLnTx/>
              <a:uFillTx/>
              <a:latin typeface="Arial" panose="020B0604020202020204"/>
            </a:endParaRPr>
          </a:p>
          <a:p>
            <a:pPr marL="293688" marR="0" lvl="0" indent="-293688" algn="l" defTabSz="914400" rtl="0" eaLnBrk="1" fontAlgn="t" latinLnBrk="0" hangingPunct="1">
              <a:lnSpc>
                <a:spcPct val="110000"/>
              </a:lnSpc>
              <a:spcBef>
                <a:spcPts val="1000"/>
              </a:spcBef>
              <a:spcAft>
                <a:spcPts val="0"/>
              </a:spcAft>
              <a:buClr>
                <a:srgbClr val="F37963"/>
              </a:buClr>
              <a:buSzTx/>
              <a:buFont typeface="Lucida Grande" panose="020B0600040502020204" pitchFamily="34" charset="0"/>
              <a:buChar char="→"/>
              <a:tabLst/>
              <a:defRPr/>
            </a:pPr>
            <a:endParaRPr kumimoji="0" lang="en-US" sz="1400" b="0" i="0" u="none" strike="noStrike" kern="1200" cap="none" spc="0" normalizeH="0" baseline="0" noProof="0" dirty="0">
              <a:ln>
                <a:noFill/>
              </a:ln>
              <a:solidFill>
                <a:srgbClr val="404041"/>
              </a:solidFill>
              <a:effectLst/>
              <a:uLnTx/>
              <a:uFillTx/>
              <a:latin typeface="Arial" panose="020B0604020202020204"/>
              <a:ea typeface="+mn-ea"/>
              <a:cs typeface="+mn-cs"/>
            </a:endParaRPr>
          </a:p>
          <a:p>
            <a:pPr marL="285750" indent="-285750">
              <a:buFont typeface="Arial" panose="020B0604020202020204" pitchFamily="34" charset="0"/>
              <a:buChar char="•"/>
            </a:pPr>
            <a:endParaRPr lang="en-US" sz="1400" dirty="0">
              <a:solidFill>
                <a:srgbClr val="F37963"/>
              </a:solidFill>
            </a:endParaRPr>
          </a:p>
          <a:p>
            <a:endParaRPr lang="en-US" sz="1400" dirty="0"/>
          </a:p>
        </p:txBody>
      </p:sp>
      <p:sp>
        <p:nvSpPr>
          <p:cNvPr id="5" name="Parentesi graffa chiusa 4">
            <a:extLst>
              <a:ext uri="{FF2B5EF4-FFF2-40B4-BE49-F238E27FC236}">
                <a16:creationId xmlns:a16="http://schemas.microsoft.com/office/drawing/2014/main" id="{C2A14442-7ACB-42F7-A7E8-767376BEA8FD}"/>
              </a:ext>
            </a:extLst>
          </p:cNvPr>
          <p:cNvSpPr/>
          <p:nvPr/>
        </p:nvSpPr>
        <p:spPr>
          <a:xfrm>
            <a:off x="3733015" y="2056221"/>
            <a:ext cx="216816" cy="274555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CasellaDiTesto 6">
            <a:extLst>
              <a:ext uri="{FF2B5EF4-FFF2-40B4-BE49-F238E27FC236}">
                <a16:creationId xmlns:a16="http://schemas.microsoft.com/office/drawing/2014/main" id="{1207FED4-17AD-4F92-96FD-EC441030157F}"/>
              </a:ext>
            </a:extLst>
          </p:cNvPr>
          <p:cNvSpPr txBox="1"/>
          <p:nvPr/>
        </p:nvSpPr>
        <p:spPr>
          <a:xfrm>
            <a:off x="4496586" y="2813446"/>
            <a:ext cx="5929459" cy="1231106"/>
          </a:xfrm>
          <a:prstGeom prst="rect">
            <a:avLst/>
          </a:prstGeom>
          <a:noFill/>
        </p:spPr>
        <p:txBody>
          <a:bodyPr wrap="square" rtlCol="0">
            <a:spAutoFit/>
          </a:bodyPr>
          <a:lstStyle/>
          <a:p>
            <a:pPr algn="ctr"/>
            <a:r>
              <a:rPr lang="it-IT" sz="1400" dirty="0" err="1">
                <a:solidFill>
                  <a:srgbClr val="404041"/>
                </a:solidFill>
              </a:rPr>
              <a:t>Issued</a:t>
            </a:r>
            <a:r>
              <a:rPr lang="it-IT" sz="1400" dirty="0">
                <a:solidFill>
                  <a:srgbClr val="404041"/>
                </a:solidFill>
              </a:rPr>
              <a:t> by</a:t>
            </a:r>
            <a:r>
              <a:rPr lang="en-GB" sz="1400" dirty="0">
                <a:solidFill>
                  <a:srgbClr val="404041"/>
                </a:solidFill>
              </a:rPr>
              <a:t>:</a:t>
            </a:r>
          </a:p>
          <a:p>
            <a:pPr algn="ctr"/>
            <a:r>
              <a:rPr lang="en-GB" sz="1400" dirty="0">
                <a:solidFill>
                  <a:srgbClr val="404041"/>
                </a:solidFill>
              </a:rPr>
              <a:t>Laboratories, manufacturing sites, certification bodies, </a:t>
            </a:r>
            <a:r>
              <a:rPr lang="en-US" sz="1400" dirty="0">
                <a:solidFill>
                  <a:srgbClr val="404041"/>
                </a:solidFill>
              </a:rPr>
              <a:t>third-party entities, organizations, charities, Vendor.</a:t>
            </a:r>
          </a:p>
          <a:p>
            <a:r>
              <a:rPr lang="it-IT" sz="1400" dirty="0">
                <a:solidFill>
                  <a:srgbClr val="404041"/>
                </a:solidFill>
              </a:rPr>
              <a:t> </a:t>
            </a:r>
          </a:p>
          <a:p>
            <a:endParaRPr lang="it-IT" dirty="0"/>
          </a:p>
        </p:txBody>
      </p:sp>
      <p:graphicFrame>
        <p:nvGraphicFramePr>
          <p:cNvPr id="8" name="Oggetto 7">
            <a:extLst>
              <a:ext uri="{FF2B5EF4-FFF2-40B4-BE49-F238E27FC236}">
                <a16:creationId xmlns:a16="http://schemas.microsoft.com/office/drawing/2014/main" id="{7B97C53C-B639-48D7-80A5-F338979B96D0}"/>
              </a:ext>
            </a:extLst>
          </p:cNvPr>
          <p:cNvGraphicFramePr>
            <a:graphicFrameLocks noChangeAspect="1"/>
          </p:cNvGraphicFramePr>
          <p:nvPr>
            <p:extLst>
              <p:ext uri="{D42A27DB-BD31-4B8C-83A1-F6EECF244321}">
                <p14:modId xmlns:p14="http://schemas.microsoft.com/office/powerpoint/2010/main" val="64372465"/>
              </p:ext>
            </p:extLst>
          </p:nvPr>
        </p:nvGraphicFramePr>
        <p:xfrm>
          <a:off x="6546915" y="5124974"/>
          <a:ext cx="914400" cy="771525"/>
        </p:xfrm>
        <a:graphic>
          <a:graphicData uri="http://schemas.openxmlformats.org/presentationml/2006/ole">
            <mc:AlternateContent xmlns:mc="http://schemas.openxmlformats.org/markup-compatibility/2006">
              <mc:Choice xmlns:v="urn:schemas-microsoft-com:vml" Requires="v">
                <p:oleObj spid="_x0000_s1026" name="Acrobat Document" showAsIcon="1" r:id="rId3" imgW="914400" imgH="771480" progId="AcroExch.Document.DC">
                  <p:embed/>
                </p:oleObj>
              </mc:Choice>
              <mc:Fallback>
                <p:oleObj name="Acrobat Document" showAsIcon="1" r:id="rId3" imgW="914400" imgH="771480" progId="AcroExch.Document.DC">
                  <p:embed/>
                  <p:pic>
                    <p:nvPicPr>
                      <p:cNvPr id="8" name="Oggetto 7">
                        <a:extLst>
                          <a:ext uri="{FF2B5EF4-FFF2-40B4-BE49-F238E27FC236}">
                            <a16:creationId xmlns:a16="http://schemas.microsoft.com/office/drawing/2014/main" id="{7B97C53C-B639-48D7-80A5-F338979B96D0}"/>
                          </a:ext>
                        </a:extLst>
                      </p:cNvPr>
                      <p:cNvPicPr/>
                      <p:nvPr/>
                    </p:nvPicPr>
                    <p:blipFill>
                      <a:blip r:embed="rId4"/>
                      <a:stretch>
                        <a:fillRect/>
                      </a:stretch>
                    </p:blipFill>
                    <p:spPr>
                      <a:xfrm>
                        <a:off x="6546915" y="5124974"/>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4204777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11D0CC-B50A-46A6-AD25-99109456B29B}"/>
              </a:ext>
            </a:extLst>
          </p:cNvPr>
          <p:cNvSpPr>
            <a:spLocks noGrp="1"/>
          </p:cNvSpPr>
          <p:nvPr>
            <p:ph type="title"/>
          </p:nvPr>
        </p:nvSpPr>
        <p:spPr/>
        <p:txBody>
          <a:bodyPr/>
          <a:lstStyle/>
          <a:p>
            <a:r>
              <a:rPr lang="it-IT" dirty="0"/>
              <a:t>Soft </a:t>
            </a:r>
            <a:r>
              <a:rPr lang="it-IT" dirty="0" err="1"/>
              <a:t>Claims</a:t>
            </a:r>
            <a:endParaRPr lang="en-US" dirty="0"/>
          </a:p>
        </p:txBody>
      </p:sp>
      <p:sp>
        <p:nvSpPr>
          <p:cNvPr id="3" name="Segnaposto testo 2">
            <a:extLst>
              <a:ext uri="{FF2B5EF4-FFF2-40B4-BE49-F238E27FC236}">
                <a16:creationId xmlns:a16="http://schemas.microsoft.com/office/drawing/2014/main" id="{493AF8EA-FE82-4FAF-B791-DCEA32A8D5F4}"/>
              </a:ext>
            </a:extLst>
          </p:cNvPr>
          <p:cNvSpPr>
            <a:spLocks noGrp="1"/>
          </p:cNvSpPr>
          <p:nvPr>
            <p:ph type="body" sz="quarter" idx="15"/>
          </p:nvPr>
        </p:nvSpPr>
        <p:spPr/>
        <p:txBody>
          <a:bodyPr>
            <a:normAutofit lnSpcReduction="10000"/>
          </a:bodyPr>
          <a:lstStyle/>
          <a:p>
            <a:r>
              <a:rPr lang="en-US" dirty="0"/>
              <a:t>CLAIM FORM GUIDANCE TOOL</a:t>
            </a:r>
          </a:p>
          <a:p>
            <a:endParaRPr lang="en-US" dirty="0"/>
          </a:p>
        </p:txBody>
      </p:sp>
      <p:sp>
        <p:nvSpPr>
          <p:cNvPr id="4" name="Segnaposto contenuto 3">
            <a:extLst>
              <a:ext uri="{FF2B5EF4-FFF2-40B4-BE49-F238E27FC236}">
                <a16:creationId xmlns:a16="http://schemas.microsoft.com/office/drawing/2014/main" id="{5773661F-4C6D-4281-9F8F-753B742E53F7}"/>
              </a:ext>
            </a:extLst>
          </p:cNvPr>
          <p:cNvSpPr>
            <a:spLocks noGrp="1"/>
          </p:cNvSpPr>
          <p:nvPr>
            <p:ph idx="16"/>
          </p:nvPr>
        </p:nvSpPr>
        <p:spPr>
          <a:xfrm>
            <a:off x="524106" y="1247545"/>
            <a:ext cx="10589663" cy="4362910"/>
          </a:xfrm>
        </p:spPr>
        <p:txBody>
          <a:bodyPr>
            <a:normAutofit/>
          </a:bodyPr>
          <a:lstStyle/>
          <a:p>
            <a:r>
              <a:rPr lang="en-US" dirty="0"/>
              <a:t>Not all claims need to be substantiated, we call </a:t>
            </a:r>
            <a:r>
              <a:rPr lang="en-US" b="1" dirty="0">
                <a:solidFill>
                  <a:srgbClr val="F37963"/>
                </a:solidFill>
              </a:rPr>
              <a:t>soft-claims</a:t>
            </a:r>
            <a:r>
              <a:rPr lang="en-US" dirty="0"/>
              <a:t> those that: </a:t>
            </a:r>
          </a:p>
          <a:p>
            <a:pPr lvl="1">
              <a:buFont typeface="Wingdings" panose="05000000000000000000" pitchFamily="2" charset="2"/>
              <a:buChar char="§"/>
            </a:pPr>
            <a:r>
              <a:rPr lang="en-US" dirty="0"/>
              <a:t>Refer to effects that are readily recognized (e.g. soap cleanses); </a:t>
            </a:r>
          </a:p>
          <a:p>
            <a:pPr lvl="1">
              <a:buFont typeface="Wingdings" panose="05000000000000000000" pitchFamily="2" charset="2"/>
              <a:buChar char="§"/>
            </a:pPr>
            <a:r>
              <a:rPr lang="en-US" dirty="0"/>
              <a:t>Refer to activities or features that do not require supporting tests (e.g. good smell);</a:t>
            </a:r>
          </a:p>
          <a:p>
            <a:pPr lvl="1">
              <a:buFont typeface="Wingdings" panose="05000000000000000000" pitchFamily="2" charset="2"/>
              <a:buChar char="§"/>
            </a:pPr>
            <a:r>
              <a:rPr lang="en-US" dirty="0"/>
              <a:t>Meet with generally accepted scientific opinion (e.g. moisturizing effect of a moisturizer).</a:t>
            </a:r>
          </a:p>
          <a:p>
            <a:r>
              <a:rPr lang="en-US" dirty="0"/>
              <a:t>Soft-claims do not need to be approved by QVC. </a:t>
            </a:r>
          </a:p>
          <a:p>
            <a:r>
              <a:rPr lang="en-US" dirty="0"/>
              <a:t>Struggling whether or not approval is required? </a:t>
            </a:r>
          </a:p>
          <a:p>
            <a:pPr lvl="1">
              <a:buFont typeface="Wingdings" panose="05000000000000000000" pitchFamily="2" charset="2"/>
              <a:buChar char="§"/>
            </a:pPr>
            <a:r>
              <a:rPr lang="en-US" dirty="0"/>
              <a:t>Please refer to our guidelines: </a:t>
            </a:r>
          </a:p>
          <a:p>
            <a:pPr lvl="1">
              <a:buFont typeface="Wingdings" panose="05000000000000000000" pitchFamily="2" charset="2"/>
              <a:buChar char="§"/>
            </a:pPr>
            <a:endParaRPr lang="en-US" dirty="0"/>
          </a:p>
          <a:p>
            <a:pPr lvl="1">
              <a:buFont typeface="Wingdings" panose="05000000000000000000" pitchFamily="2" charset="2"/>
              <a:buChar char="§"/>
            </a:pPr>
            <a:endParaRPr lang="en-US" dirty="0"/>
          </a:p>
          <a:p>
            <a:pPr lvl="1">
              <a:buFont typeface="Wingdings" panose="05000000000000000000" pitchFamily="2" charset="2"/>
              <a:buChar char="§"/>
            </a:pPr>
            <a:r>
              <a:rPr lang="en-US" dirty="0"/>
              <a:t>The Advertising Compliance team are there to help you understand when substantiation is required and what this involves. If in doubt, please ask them. </a:t>
            </a:r>
          </a:p>
          <a:p>
            <a:pPr marL="0" indent="0">
              <a:buNone/>
            </a:pPr>
            <a:endParaRPr lang="en-US" sz="1800" b="0" i="0" u="none" strike="noStrike" baseline="0" dirty="0">
              <a:solidFill>
                <a:srgbClr val="000000"/>
              </a:solidFill>
              <a:latin typeface="Century Gothic" panose="020B0502020202020204" pitchFamily="34" charset="0"/>
            </a:endParaRPr>
          </a:p>
        </p:txBody>
      </p:sp>
      <p:graphicFrame>
        <p:nvGraphicFramePr>
          <p:cNvPr id="9" name="Oggetto 8">
            <a:extLst>
              <a:ext uri="{FF2B5EF4-FFF2-40B4-BE49-F238E27FC236}">
                <a16:creationId xmlns:a16="http://schemas.microsoft.com/office/drawing/2014/main" id="{EE649291-5203-4F0D-880B-ED6971D2B261}"/>
              </a:ext>
            </a:extLst>
          </p:cNvPr>
          <p:cNvGraphicFramePr>
            <a:graphicFrameLocks noChangeAspect="1"/>
          </p:cNvGraphicFramePr>
          <p:nvPr>
            <p:extLst>
              <p:ext uri="{D42A27DB-BD31-4B8C-83A1-F6EECF244321}">
                <p14:modId xmlns:p14="http://schemas.microsoft.com/office/powerpoint/2010/main" val="2692541428"/>
              </p:ext>
            </p:extLst>
          </p:nvPr>
        </p:nvGraphicFramePr>
        <p:xfrm>
          <a:off x="2288598" y="3744012"/>
          <a:ext cx="914400" cy="771525"/>
        </p:xfrm>
        <a:graphic>
          <a:graphicData uri="http://schemas.openxmlformats.org/presentationml/2006/ole">
            <mc:AlternateContent xmlns:mc="http://schemas.openxmlformats.org/markup-compatibility/2006">
              <mc:Choice xmlns:v="urn:schemas-microsoft-com:vml" Requires="v">
                <p:oleObj spid="_x0000_s2050" name="Acrobat Document" showAsIcon="1" r:id="rId3" imgW="914400" imgH="771480" progId="AcroExch.Document.DC">
                  <p:embed/>
                </p:oleObj>
              </mc:Choice>
              <mc:Fallback>
                <p:oleObj name="Acrobat Document" showAsIcon="1" r:id="rId3" imgW="914400" imgH="771480" progId="AcroExch.Document.DC">
                  <p:embed/>
                  <p:pic>
                    <p:nvPicPr>
                      <p:cNvPr id="9" name="Oggetto 8">
                        <a:extLst>
                          <a:ext uri="{FF2B5EF4-FFF2-40B4-BE49-F238E27FC236}">
                            <a16:creationId xmlns:a16="http://schemas.microsoft.com/office/drawing/2014/main" id="{EE649291-5203-4F0D-880B-ED6971D2B261}"/>
                          </a:ext>
                        </a:extLst>
                      </p:cNvPr>
                      <p:cNvPicPr/>
                      <p:nvPr/>
                    </p:nvPicPr>
                    <p:blipFill>
                      <a:blip r:embed="rId4"/>
                      <a:stretch>
                        <a:fillRect/>
                      </a:stretch>
                    </p:blipFill>
                    <p:spPr>
                      <a:xfrm>
                        <a:off x="2288598" y="3744012"/>
                        <a:ext cx="914400" cy="771525"/>
                      </a:xfrm>
                      <a:prstGeom prst="rect">
                        <a:avLst/>
                      </a:prstGeom>
                    </p:spPr>
                  </p:pic>
                </p:oleObj>
              </mc:Fallback>
            </mc:AlternateContent>
          </a:graphicData>
        </a:graphic>
      </p:graphicFrame>
      <p:graphicFrame>
        <p:nvGraphicFramePr>
          <p:cNvPr id="10" name="Oggetto 9">
            <a:extLst>
              <a:ext uri="{FF2B5EF4-FFF2-40B4-BE49-F238E27FC236}">
                <a16:creationId xmlns:a16="http://schemas.microsoft.com/office/drawing/2014/main" id="{3C00B627-2CAE-49A5-B2C0-9EE4C1336789}"/>
              </a:ext>
            </a:extLst>
          </p:cNvPr>
          <p:cNvGraphicFramePr>
            <a:graphicFrameLocks noChangeAspect="1"/>
          </p:cNvGraphicFramePr>
          <p:nvPr>
            <p:extLst>
              <p:ext uri="{D42A27DB-BD31-4B8C-83A1-F6EECF244321}">
                <p14:modId xmlns:p14="http://schemas.microsoft.com/office/powerpoint/2010/main" val="1217430579"/>
              </p:ext>
            </p:extLst>
          </p:nvPr>
        </p:nvGraphicFramePr>
        <p:xfrm>
          <a:off x="1443871" y="3744011"/>
          <a:ext cx="914401" cy="771526"/>
        </p:xfrm>
        <a:graphic>
          <a:graphicData uri="http://schemas.openxmlformats.org/presentationml/2006/ole">
            <mc:AlternateContent xmlns:mc="http://schemas.openxmlformats.org/markup-compatibility/2006">
              <mc:Choice xmlns:v="urn:schemas-microsoft-com:vml" Requires="v">
                <p:oleObj spid="_x0000_s2051" name="Acrobat Document" showAsIcon="1" r:id="rId5" imgW="914400" imgH="771480" progId="AcroExch.Document.DC">
                  <p:embed/>
                </p:oleObj>
              </mc:Choice>
              <mc:Fallback>
                <p:oleObj name="Acrobat Document" showAsIcon="1" r:id="rId5" imgW="914400" imgH="771480" progId="AcroExch.Document.DC">
                  <p:embed/>
                  <p:pic>
                    <p:nvPicPr>
                      <p:cNvPr id="10" name="Oggetto 9">
                        <a:extLst>
                          <a:ext uri="{FF2B5EF4-FFF2-40B4-BE49-F238E27FC236}">
                            <a16:creationId xmlns:a16="http://schemas.microsoft.com/office/drawing/2014/main" id="{3C00B627-2CAE-49A5-B2C0-9EE4C1336789}"/>
                          </a:ext>
                        </a:extLst>
                      </p:cNvPr>
                      <p:cNvPicPr/>
                      <p:nvPr/>
                    </p:nvPicPr>
                    <p:blipFill>
                      <a:blip r:embed="rId6"/>
                      <a:stretch>
                        <a:fillRect/>
                      </a:stretch>
                    </p:blipFill>
                    <p:spPr>
                      <a:xfrm>
                        <a:off x="1443871" y="3744011"/>
                        <a:ext cx="914401" cy="771526"/>
                      </a:xfrm>
                      <a:prstGeom prst="rect">
                        <a:avLst/>
                      </a:prstGeom>
                    </p:spPr>
                  </p:pic>
                </p:oleObj>
              </mc:Fallback>
            </mc:AlternateContent>
          </a:graphicData>
        </a:graphic>
      </p:graphicFrame>
    </p:spTree>
    <p:extLst>
      <p:ext uri="{BB962C8B-B14F-4D97-AF65-F5344CB8AC3E}">
        <p14:creationId xmlns:p14="http://schemas.microsoft.com/office/powerpoint/2010/main" val="636055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A113EAA-EE32-8647-957F-5B3E78ECCDB7}"/>
              </a:ext>
            </a:extLst>
          </p:cNvPr>
          <p:cNvSpPr>
            <a:spLocks noGrp="1"/>
          </p:cNvSpPr>
          <p:nvPr>
            <p:ph type="body" sz="quarter" idx="13"/>
          </p:nvPr>
        </p:nvSpPr>
        <p:spPr/>
        <p:txBody>
          <a:bodyPr/>
          <a:lstStyle/>
          <a:p>
            <a:endParaRPr lang="en-US" b="0" dirty="0"/>
          </a:p>
          <a:p>
            <a:r>
              <a:rPr lang="en-US" dirty="0"/>
              <a:t>How to submit the Claim Form?</a:t>
            </a:r>
          </a:p>
        </p:txBody>
      </p:sp>
      <p:sp>
        <p:nvSpPr>
          <p:cNvPr id="4" name="Rectangle 3">
            <a:extLst>
              <a:ext uri="{FF2B5EF4-FFF2-40B4-BE49-F238E27FC236}">
                <a16:creationId xmlns:a16="http://schemas.microsoft.com/office/drawing/2014/main" id="{7F495613-93B8-4889-BD33-3902E32AE6DF}"/>
              </a:ext>
            </a:extLst>
          </p:cNvPr>
          <p:cNvSpPr/>
          <p:nvPr/>
        </p:nvSpPr>
        <p:spPr>
          <a:xfrm>
            <a:off x="609600" y="5858231"/>
            <a:ext cx="1184940" cy="369332"/>
          </a:xfrm>
          <a:prstGeom prst="rect">
            <a:avLst/>
          </a:prstGeom>
        </p:spPr>
        <p:txBody>
          <a:bodyPr wrap="none">
            <a:spAutoFit/>
          </a:bodyPr>
          <a:lstStyle/>
          <a:p>
            <a:r>
              <a:rPr lang="it-IT" b="1" dirty="0">
                <a:solidFill>
                  <a:schemeClr val="bg1"/>
                </a:solidFill>
                <a:cs typeface="Arial" panose="020B0604020202020204" pitchFamily="34" charset="0"/>
              </a:rPr>
              <a:t>Approval</a:t>
            </a:r>
            <a:endParaRPr lang="en-US" b="1" dirty="0">
              <a:solidFill>
                <a:schemeClr val="bg1"/>
              </a:solidFill>
              <a:cs typeface="Arial" panose="020B0604020202020204" pitchFamily="34" charset="0"/>
            </a:endParaRPr>
          </a:p>
        </p:txBody>
      </p:sp>
    </p:spTree>
    <p:extLst>
      <p:ext uri="{BB962C8B-B14F-4D97-AF65-F5344CB8AC3E}">
        <p14:creationId xmlns:p14="http://schemas.microsoft.com/office/powerpoint/2010/main" val="2018594844"/>
      </p:ext>
    </p:extLst>
  </p:cSld>
  <p:clrMapOvr>
    <a:masterClrMapping/>
  </p:clrMapOvr>
</p:sld>
</file>

<file path=ppt/theme/theme1.xml><?xml version="1.0" encoding="utf-8"?>
<a:theme xmlns:a="http://schemas.openxmlformats.org/drawingml/2006/main" name="Office Theme">
  <a:themeElements>
    <a:clrScheme name="QVC Template Light">
      <a:dk1>
        <a:srgbClr val="000000"/>
      </a:dk1>
      <a:lt1>
        <a:srgbClr val="FFFFFF"/>
      </a:lt1>
      <a:dk2>
        <a:srgbClr val="404041"/>
      </a:dk2>
      <a:lt2>
        <a:srgbClr val="D9D9D6"/>
      </a:lt2>
      <a:accent1>
        <a:srgbClr val="F37963"/>
      </a:accent1>
      <a:accent2>
        <a:srgbClr val="283349"/>
      </a:accent2>
      <a:accent3>
        <a:srgbClr val="F3D03E"/>
      </a:accent3>
      <a:accent4>
        <a:srgbClr val="007FA3"/>
      </a:accent4>
      <a:accent5>
        <a:srgbClr val="BC504D"/>
      </a:accent5>
      <a:accent6>
        <a:srgbClr val="1F4479"/>
      </a:accent6>
      <a:hlink>
        <a:srgbClr val="007FA3"/>
      </a:hlink>
      <a:folHlink>
        <a:srgbClr val="1F44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Q PPT Template" id="{3942DE37-7F20-9344-9DB4-514C1549D043}" vid="{AA4E66D7-B383-E148-AFF4-C92FE45F4BD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A6FA3A2C61F854CA37D2F8EB5C49F1D" ma:contentTypeVersion="0" ma:contentTypeDescription="Create a new document." ma:contentTypeScope="" ma:versionID="ffbfda13db70d67aa2ec3f9dc6655ac8">
  <xsd:schema xmlns:xsd="http://www.w3.org/2001/XMLSchema" xmlns:xs="http://www.w3.org/2001/XMLSchema" xmlns:p="http://schemas.microsoft.com/office/2006/metadata/properties" targetNamespace="http://schemas.microsoft.com/office/2006/metadata/properties" ma:root="true" ma:fieldsID="d413257cd9829394d17656a545d5fa4e">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EA6F4C-1A2D-41A0-83DD-E494C3AD36D8}">
  <ds:schemaRefs>
    <ds:schemaRef ds:uri="http://schemas.microsoft.com/sharepoint/v3/contenttype/forms"/>
  </ds:schemaRefs>
</ds:datastoreItem>
</file>

<file path=customXml/itemProps2.xml><?xml version="1.0" encoding="utf-8"?>
<ds:datastoreItem xmlns:ds="http://schemas.openxmlformats.org/officeDocument/2006/customXml" ds:itemID="{563F6947-C6A1-4A83-B929-5C370AB7D962}">
  <ds:schemaRefs>
    <ds:schemaRef ds:uri="http://schemas.microsoft.com/office/2006/documentManagement/types"/>
    <ds:schemaRef ds:uri="http://purl.org/dc/elements/1.1/"/>
    <ds:schemaRef ds:uri="http://www.w3.org/XML/1998/namespace"/>
    <ds:schemaRef ds:uri="http://purl.org/dc/dcmitype/"/>
    <ds:schemaRef ds:uri="http://purl.org/dc/term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59FF3FE8-D0EE-46A3-A143-4736FBA1DD40}"/>
</file>

<file path=docProps/app.xml><?xml version="1.0" encoding="utf-8"?>
<Properties xmlns="http://schemas.openxmlformats.org/officeDocument/2006/extended-properties" xmlns:vt="http://schemas.openxmlformats.org/officeDocument/2006/docPropsVTypes">
  <TotalTime>2022</TotalTime>
  <Words>832</Words>
  <Application>Microsoft Office PowerPoint</Application>
  <PresentationFormat>Widescreen</PresentationFormat>
  <Paragraphs>129</Paragraphs>
  <Slides>14</Slides>
  <Notes>1</Notes>
  <HiddenSlides>0</HiddenSlides>
  <MMClips>0</MMClips>
  <ScaleCrop>false</ScaleCrop>
  <HeadingPairs>
    <vt:vector size="8" baseType="variant">
      <vt:variant>
        <vt:lpstr>Caratteri utilizzati</vt:lpstr>
      </vt:variant>
      <vt:variant>
        <vt:i4>7</vt:i4>
      </vt:variant>
      <vt:variant>
        <vt:lpstr>Tema</vt:lpstr>
      </vt:variant>
      <vt:variant>
        <vt:i4>1</vt:i4>
      </vt:variant>
      <vt:variant>
        <vt:lpstr>Server OLE incorporati</vt:lpstr>
      </vt:variant>
      <vt:variant>
        <vt:i4>1</vt:i4>
      </vt:variant>
      <vt:variant>
        <vt:lpstr>Titoli diapositive</vt:lpstr>
      </vt:variant>
      <vt:variant>
        <vt:i4>14</vt:i4>
      </vt:variant>
    </vt:vector>
  </HeadingPairs>
  <TitlesOfParts>
    <vt:vector size="23" baseType="lpstr">
      <vt:lpstr>Arial</vt:lpstr>
      <vt:lpstr>Calibri</vt:lpstr>
      <vt:lpstr>Century Gothic</vt:lpstr>
      <vt:lpstr>Georgia</vt:lpstr>
      <vt:lpstr>Helvetica</vt:lpstr>
      <vt:lpstr>Lucida Grande</vt:lpstr>
      <vt:lpstr>Wingdings</vt:lpstr>
      <vt:lpstr>Office Theme</vt:lpstr>
      <vt:lpstr>Acrobat Document</vt:lpstr>
      <vt:lpstr>Presentazione standard di PowerPoint</vt:lpstr>
      <vt:lpstr>Presentazione standard di PowerPoint</vt:lpstr>
      <vt:lpstr>Purpose</vt:lpstr>
      <vt:lpstr>Purpose: Advertising Compliance</vt:lpstr>
      <vt:lpstr>Presentazione standard di PowerPoint</vt:lpstr>
      <vt:lpstr>Content   </vt:lpstr>
      <vt:lpstr>Supporting Evidence   </vt:lpstr>
      <vt:lpstr>Soft Claims</vt:lpstr>
      <vt:lpstr>Presentazione standard di PowerPoint</vt:lpstr>
      <vt:lpstr>Approval Process</vt:lpstr>
      <vt:lpstr>Approval Process Timing</vt:lpstr>
      <vt:lpstr>Presentazione standard di PowerPoint</vt:lpstr>
      <vt:lpstr>Support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Paola Fumagalli</dc:creator>
  <cp:lastModifiedBy>Paola Fumagalli</cp:lastModifiedBy>
  <cp:revision>1</cp:revision>
  <dcterms:created xsi:type="dcterms:W3CDTF">2020-11-30T16:09:47Z</dcterms:created>
  <dcterms:modified xsi:type="dcterms:W3CDTF">2021-01-15T15:40:18Z</dcterms:modified>
  <cp:contentStatus>Finale</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y fmtid="{D5CDD505-2E9C-101B-9397-08002B2CF9AE}" pid="3" name="ContentTypeId">
    <vt:lpwstr>0x010100DA6FA3A2C61F854CA37D2F8EB5C49F1D</vt:lpwstr>
  </property>
</Properties>
</file>